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2.xml" ContentType="application/vnd.openxmlformats-officedocument.themeOverride+xml"/>
  <Override PartName="/ppt/notesSlides/notesSlide19.xml" ContentType="application/vnd.openxmlformats-officedocument.presentationml.notesSlide+xml"/>
  <Override PartName="/ppt/theme/themeOverride3.xml" ContentType="application/vnd.openxmlformats-officedocument.themeOverride+xml"/>
  <Override PartName="/ppt/notesSlides/notesSlide20.xml" ContentType="application/vnd.openxmlformats-officedocument.presentationml.notesSlide+xml"/>
  <Override PartName="/ppt/theme/themeOverride4.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35"/>
  </p:notesMasterIdLst>
  <p:handoutMasterIdLst>
    <p:handoutMasterId r:id="rId36"/>
  </p:handoutMasterIdLst>
  <p:sldIdLst>
    <p:sldId id="412" r:id="rId6"/>
    <p:sldId id="409" r:id="rId7"/>
    <p:sldId id="413" r:id="rId8"/>
    <p:sldId id="414" r:id="rId9"/>
    <p:sldId id="415" r:id="rId10"/>
    <p:sldId id="288" r:id="rId11"/>
    <p:sldId id="416" r:id="rId12"/>
    <p:sldId id="417" r:id="rId13"/>
    <p:sldId id="294" r:id="rId14"/>
    <p:sldId id="418" r:id="rId15"/>
    <p:sldId id="419" r:id="rId16"/>
    <p:sldId id="421" r:id="rId17"/>
    <p:sldId id="422" r:id="rId18"/>
    <p:sldId id="316" r:id="rId19"/>
    <p:sldId id="423" r:id="rId20"/>
    <p:sldId id="860" r:id="rId21"/>
    <p:sldId id="424" r:id="rId22"/>
    <p:sldId id="861" r:id="rId23"/>
    <p:sldId id="862" r:id="rId24"/>
    <p:sldId id="863" r:id="rId25"/>
    <p:sldId id="287" r:id="rId26"/>
    <p:sldId id="2582" r:id="rId27"/>
    <p:sldId id="2579" r:id="rId28"/>
    <p:sldId id="2580" r:id="rId29"/>
    <p:sldId id="2581" r:id="rId30"/>
    <p:sldId id="309" r:id="rId31"/>
    <p:sldId id="2584" r:id="rId32"/>
    <p:sldId id="2583" r:id="rId33"/>
    <p:sldId id="27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userDrawn="1">
          <p15:clr>
            <a:srgbClr val="A4A3A4"/>
          </p15:clr>
        </p15:guide>
        <p15:guide id="4" pos="28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6C"/>
    <a:srgbClr val="B2C2D6"/>
    <a:srgbClr val="7F99BB"/>
    <a:srgbClr val="4C71A0"/>
    <a:srgbClr val="CCD6E4"/>
    <a:srgbClr val="E5EAF1"/>
    <a:srgbClr val="F7F8F9"/>
    <a:srgbClr val="63666A"/>
    <a:srgbClr val="00A3E0"/>
    <a:srgbClr val="2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70" autoAdjust="0"/>
    <p:restoredTop sz="84218" autoAdjust="0"/>
  </p:normalViewPr>
  <p:slideViewPr>
    <p:cSldViewPr snapToGrid="0" showGuides="1">
      <p:cViewPr varScale="1">
        <p:scale>
          <a:sx n="49" d="100"/>
          <a:sy n="49" d="100"/>
        </p:scale>
        <p:origin x="984" y="54"/>
      </p:cViewPr>
      <p:guideLst>
        <p:guide orient="horz" pos="2160"/>
        <p:guide pos="2832"/>
      </p:guideLst>
    </p:cSldViewPr>
  </p:slideViewPr>
  <p:notesTextViewPr>
    <p:cViewPr>
      <p:scale>
        <a:sx n="1" d="1"/>
        <a:sy n="1" d="1"/>
      </p:scale>
      <p:origin x="0" y="0"/>
    </p:cViewPr>
  </p:notesTextViewPr>
  <p:sorterViewPr>
    <p:cViewPr>
      <p:scale>
        <a:sx n="100" d="100"/>
        <a:sy n="100" d="100"/>
      </p:scale>
      <p:origin x="0" y="-69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r>
              <a:rPr lang="en-US"/>
              <a:t>                                                                                                              </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1B0925-D018-4694-8BD2-B89F172BCC04}" type="datetimeFigureOut">
              <a:rPr lang="en-US" smtClean="0"/>
              <a:t>11/13/2023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                                                                          </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51C376-EA5F-40EB-B5C9-F210D82C3856}" type="slidenum">
              <a:rPr lang="en-US" smtClean="0"/>
              <a:t>‹#›</a:t>
            </a:fld>
            <a:endParaRPr lang="en-US"/>
          </a:p>
        </p:txBody>
      </p:sp>
    </p:spTree>
    <p:extLst>
      <p:ext uri="{BB962C8B-B14F-4D97-AF65-F5344CB8AC3E}">
        <p14:creationId xmlns:p14="http://schemas.microsoft.com/office/powerpoint/2010/main" val="133688753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r>
              <a:rPr lang="en-US"/>
              <a:t>                                                                                                              </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8F5D99-016A-414A-B5D0-2B391DB0FAA8}" type="datetimeFigureOut">
              <a:rPr lang="en-US" smtClean="0"/>
              <a:t>11/13/2023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                                                                          </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5F514-E216-4B0B-9B33-6FEA2EC08AD4}" type="slidenum">
              <a:rPr lang="en-US" smtClean="0"/>
              <a:t>‹#›</a:t>
            </a:fld>
            <a:endParaRPr lang="en-US"/>
          </a:p>
        </p:txBody>
      </p:sp>
    </p:spTree>
    <p:extLst>
      <p:ext uri="{BB962C8B-B14F-4D97-AF65-F5344CB8AC3E}">
        <p14:creationId xmlns:p14="http://schemas.microsoft.com/office/powerpoint/2010/main" val="34468886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b="0"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3</a:t>
            </a:fld>
            <a:endParaRPr lang="en-US"/>
          </a:p>
        </p:txBody>
      </p:sp>
    </p:spTree>
    <p:extLst>
      <p:ext uri="{BB962C8B-B14F-4D97-AF65-F5344CB8AC3E}">
        <p14:creationId xmlns:p14="http://schemas.microsoft.com/office/powerpoint/2010/main" val="4076094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13</a:t>
            </a:fld>
            <a:endParaRPr lang="en-US"/>
          </a:p>
        </p:txBody>
      </p:sp>
    </p:spTree>
    <p:extLst>
      <p:ext uri="{BB962C8B-B14F-4D97-AF65-F5344CB8AC3E}">
        <p14:creationId xmlns:p14="http://schemas.microsoft.com/office/powerpoint/2010/main" val="4293279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14</a:t>
            </a:fld>
            <a:endParaRPr lang="en-US"/>
          </a:p>
        </p:txBody>
      </p:sp>
    </p:spTree>
    <p:extLst>
      <p:ext uri="{BB962C8B-B14F-4D97-AF65-F5344CB8AC3E}">
        <p14:creationId xmlns:p14="http://schemas.microsoft.com/office/powerpoint/2010/main" val="560344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15</a:t>
            </a:fld>
            <a:endParaRPr lang="en-US"/>
          </a:p>
        </p:txBody>
      </p:sp>
    </p:spTree>
    <p:extLst>
      <p:ext uri="{BB962C8B-B14F-4D97-AF65-F5344CB8AC3E}">
        <p14:creationId xmlns:p14="http://schemas.microsoft.com/office/powerpoint/2010/main" val="4116105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91F5F514-E216-4B0B-9B33-6FEA2EC08AD4}" type="slidenum">
              <a:rPr lang="en-US" smtClean="0"/>
              <a:t>16</a:t>
            </a:fld>
            <a:endParaRPr lang="en-US"/>
          </a:p>
        </p:txBody>
      </p:sp>
    </p:spTree>
    <p:extLst>
      <p:ext uri="{BB962C8B-B14F-4D97-AF65-F5344CB8AC3E}">
        <p14:creationId xmlns:p14="http://schemas.microsoft.com/office/powerpoint/2010/main" val="2231564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b="0"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18</a:t>
            </a:fld>
            <a:endParaRPr lang="en-US"/>
          </a:p>
        </p:txBody>
      </p:sp>
    </p:spTree>
    <p:extLst>
      <p:ext uri="{BB962C8B-B14F-4D97-AF65-F5344CB8AC3E}">
        <p14:creationId xmlns:p14="http://schemas.microsoft.com/office/powerpoint/2010/main" val="2679115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b="0"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19</a:t>
            </a:fld>
            <a:endParaRPr lang="en-US"/>
          </a:p>
        </p:txBody>
      </p:sp>
    </p:spTree>
    <p:extLst>
      <p:ext uri="{BB962C8B-B14F-4D97-AF65-F5344CB8AC3E}">
        <p14:creationId xmlns:p14="http://schemas.microsoft.com/office/powerpoint/2010/main" val="2781000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b="0"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20</a:t>
            </a:fld>
            <a:endParaRPr lang="en-US"/>
          </a:p>
        </p:txBody>
      </p:sp>
    </p:spTree>
    <p:extLst>
      <p:ext uri="{BB962C8B-B14F-4D97-AF65-F5344CB8AC3E}">
        <p14:creationId xmlns:p14="http://schemas.microsoft.com/office/powerpoint/2010/main" val="27248613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t>
            </a:r>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5F514-E216-4B0B-9B33-6FEA2EC08AD4}" type="slidenum">
              <a:rPr lang="en-US" smtClean="0"/>
              <a:t>21</a:t>
            </a:fld>
            <a:endParaRPr lang="en-US"/>
          </a:p>
        </p:txBody>
      </p:sp>
    </p:spTree>
    <p:extLst>
      <p:ext uri="{BB962C8B-B14F-4D97-AF65-F5344CB8AC3E}">
        <p14:creationId xmlns:p14="http://schemas.microsoft.com/office/powerpoint/2010/main" val="2409707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1"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F5F514-E216-4B0B-9B33-6FEA2EC08A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3685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5F514-E216-4B0B-9B33-6FEA2EC08AD4}" type="slidenum">
              <a:rPr lang="en-US" smtClean="0"/>
              <a:t>23</a:t>
            </a:fld>
            <a:endParaRPr lang="en-US"/>
          </a:p>
        </p:txBody>
      </p:sp>
    </p:spTree>
    <p:extLst>
      <p:ext uri="{BB962C8B-B14F-4D97-AF65-F5344CB8AC3E}">
        <p14:creationId xmlns:p14="http://schemas.microsoft.com/office/powerpoint/2010/main" val="2771181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4</a:t>
            </a:fld>
            <a:endParaRPr lang="en-US"/>
          </a:p>
        </p:txBody>
      </p:sp>
    </p:spTree>
    <p:extLst>
      <p:ext uri="{BB962C8B-B14F-4D97-AF65-F5344CB8AC3E}">
        <p14:creationId xmlns:p14="http://schemas.microsoft.com/office/powerpoint/2010/main" val="3906319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5F514-E216-4B0B-9B33-6FEA2EC08AD4}" type="slidenum">
              <a:rPr lang="en-US" smtClean="0"/>
              <a:t>24</a:t>
            </a:fld>
            <a:endParaRPr lang="en-US"/>
          </a:p>
        </p:txBody>
      </p:sp>
    </p:spTree>
    <p:extLst>
      <p:ext uri="{BB962C8B-B14F-4D97-AF65-F5344CB8AC3E}">
        <p14:creationId xmlns:p14="http://schemas.microsoft.com/office/powerpoint/2010/main" val="1389923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5F514-E216-4B0B-9B33-6FEA2EC08AD4}" type="slidenum">
              <a:rPr lang="en-US" smtClean="0"/>
              <a:t>25</a:t>
            </a:fld>
            <a:endParaRPr lang="en-US"/>
          </a:p>
        </p:txBody>
      </p:sp>
    </p:spTree>
    <p:extLst>
      <p:ext uri="{BB962C8B-B14F-4D97-AF65-F5344CB8AC3E}">
        <p14:creationId xmlns:p14="http://schemas.microsoft.com/office/powerpoint/2010/main" val="1303791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1"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F5F514-E216-4B0B-9B33-6FEA2EC08A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1338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1"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F5F514-E216-4B0B-9B33-6FEA2EC08A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2985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b="0"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6</a:t>
            </a:fld>
            <a:endParaRPr lang="en-US"/>
          </a:p>
        </p:txBody>
      </p:sp>
    </p:spTree>
    <p:extLst>
      <p:ext uri="{BB962C8B-B14F-4D97-AF65-F5344CB8AC3E}">
        <p14:creationId xmlns:p14="http://schemas.microsoft.com/office/powerpoint/2010/main" val="1594308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7</a:t>
            </a:fld>
            <a:endParaRPr lang="en-US"/>
          </a:p>
        </p:txBody>
      </p:sp>
    </p:spTree>
    <p:extLst>
      <p:ext uri="{BB962C8B-B14F-4D97-AF65-F5344CB8AC3E}">
        <p14:creationId xmlns:p14="http://schemas.microsoft.com/office/powerpoint/2010/main" val="3396488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8</a:t>
            </a:fld>
            <a:endParaRPr lang="en-US"/>
          </a:p>
        </p:txBody>
      </p:sp>
    </p:spTree>
    <p:extLst>
      <p:ext uri="{BB962C8B-B14F-4D97-AF65-F5344CB8AC3E}">
        <p14:creationId xmlns:p14="http://schemas.microsoft.com/office/powerpoint/2010/main" val="6299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9</a:t>
            </a:fld>
            <a:endParaRPr lang="en-US"/>
          </a:p>
        </p:txBody>
      </p:sp>
    </p:spTree>
    <p:extLst>
      <p:ext uri="{BB962C8B-B14F-4D97-AF65-F5344CB8AC3E}">
        <p14:creationId xmlns:p14="http://schemas.microsoft.com/office/powerpoint/2010/main" val="3121652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10</a:t>
            </a:fld>
            <a:endParaRPr lang="en-US"/>
          </a:p>
        </p:txBody>
      </p:sp>
    </p:spTree>
    <p:extLst>
      <p:ext uri="{BB962C8B-B14F-4D97-AF65-F5344CB8AC3E}">
        <p14:creationId xmlns:p14="http://schemas.microsoft.com/office/powerpoint/2010/main" val="1998165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11</a:t>
            </a:fld>
            <a:endParaRPr lang="en-US"/>
          </a:p>
        </p:txBody>
      </p:sp>
    </p:spTree>
    <p:extLst>
      <p:ext uri="{BB962C8B-B14F-4D97-AF65-F5344CB8AC3E}">
        <p14:creationId xmlns:p14="http://schemas.microsoft.com/office/powerpoint/2010/main" val="664246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Lockheed Martin Proprietary Information</a:t>
            </a:r>
          </a:p>
          <a:p>
            <a:endParaRPr lang="en-US"/>
          </a:p>
        </p:txBody>
      </p:sp>
      <p:sp>
        <p:nvSpPr>
          <p:cNvPr id="5" name="Footer Placeholder 4"/>
          <p:cNvSpPr>
            <a:spLocks noGrp="1"/>
          </p:cNvSpPr>
          <p:nvPr>
            <p:ph type="ftr" sz="quarter" idx="4"/>
          </p:nvPr>
        </p:nvSpPr>
        <p:spPr/>
        <p:txBody>
          <a:bodyPr/>
          <a:lstStyle/>
          <a:p>
            <a:endParaRPr lang="en-US"/>
          </a:p>
          <a:p>
            <a:r>
              <a:rPr lang="en-US"/>
              <a:t>Lockheed Martin Proprietary Information</a:t>
            </a:r>
          </a:p>
        </p:txBody>
      </p:sp>
      <p:sp>
        <p:nvSpPr>
          <p:cNvPr id="6" name="Slide Number Placeholder 5"/>
          <p:cNvSpPr>
            <a:spLocks noGrp="1"/>
          </p:cNvSpPr>
          <p:nvPr>
            <p:ph type="sldNum" sz="quarter" idx="5"/>
          </p:nvPr>
        </p:nvSpPr>
        <p:spPr/>
        <p:txBody>
          <a:bodyPr/>
          <a:lstStyle/>
          <a:p>
            <a:fld id="{91F5F514-E216-4B0B-9B33-6FEA2EC08AD4}" type="slidenum">
              <a:rPr lang="en-US" smtClean="0"/>
              <a:t>12</a:t>
            </a:fld>
            <a:endParaRPr lang="en-US"/>
          </a:p>
        </p:txBody>
      </p:sp>
    </p:spTree>
    <p:extLst>
      <p:ext uri="{BB962C8B-B14F-4D97-AF65-F5344CB8AC3E}">
        <p14:creationId xmlns:p14="http://schemas.microsoft.com/office/powerpoint/2010/main" val="35416535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2F6C"/>
        </a:solidFill>
        <a:effectLst/>
      </p:bgPr>
    </p:bg>
    <p:spTree>
      <p:nvGrpSpPr>
        <p:cNvPr id="1" name=""/>
        <p:cNvGrpSpPr/>
        <p:nvPr/>
      </p:nvGrpSpPr>
      <p:grpSpPr>
        <a:xfrm>
          <a:off x="0" y="0"/>
          <a:ext cx="0" cy="0"/>
          <a:chOff x="0" y="0"/>
          <a:chExt cx="0" cy="0"/>
        </a:xfrm>
      </p:grpSpPr>
      <p:sp>
        <p:nvSpPr>
          <p:cNvPr id="27" name="Text Placeholder 24"/>
          <p:cNvSpPr>
            <a:spLocks noGrp="1"/>
          </p:cNvSpPr>
          <p:nvPr>
            <p:ph type="body" sz="quarter" idx="12" hasCustomPrompt="1"/>
          </p:nvPr>
        </p:nvSpPr>
        <p:spPr>
          <a:xfrm>
            <a:off x="753989" y="4158597"/>
            <a:ext cx="10684021" cy="612333"/>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b="0" baseline="0">
                <a:solidFill>
                  <a:schemeClr val="bg1"/>
                </a:solidFill>
                <a:latin typeface="Arial" panose="020B0604020202020204" pitchFamily="34" charset="0"/>
                <a:cs typeface="Arial" panose="020B0604020202020204" pitchFamily="34" charset="0"/>
              </a:defRPr>
            </a:lvl1pPr>
          </a:lstStyle>
          <a:p>
            <a:pPr lvl="0"/>
            <a:r>
              <a:rPr lang="en-US" dirty="0"/>
              <a:t>Presenter’s Full Name</a:t>
            </a:r>
            <a:br>
              <a:rPr lang="en-US" dirty="0"/>
            </a:br>
            <a:r>
              <a:rPr lang="en-US" dirty="0"/>
              <a:t>Job Title</a:t>
            </a:r>
          </a:p>
          <a:p>
            <a:pPr lvl="0"/>
            <a:endParaRPr lang="en-US" dirty="0"/>
          </a:p>
        </p:txBody>
      </p:sp>
      <p:sp>
        <p:nvSpPr>
          <p:cNvPr id="28" name="Text Placeholder 24"/>
          <p:cNvSpPr>
            <a:spLocks noGrp="1"/>
          </p:cNvSpPr>
          <p:nvPr>
            <p:ph type="body" sz="quarter" idx="13" hasCustomPrompt="1"/>
          </p:nvPr>
        </p:nvSpPr>
        <p:spPr>
          <a:xfrm>
            <a:off x="753989" y="3694076"/>
            <a:ext cx="10684021" cy="374650"/>
          </a:xfrm>
          <a:prstGeom prst="rect">
            <a:avLst/>
          </a:prstGeom>
        </p:spPr>
        <p:txBody>
          <a:bodyPr/>
          <a:lstStyle>
            <a:lvl1pPr marL="0" indent="0" algn="ctr">
              <a:buNone/>
              <a:defRPr sz="1800" b="0" baseline="0">
                <a:solidFill>
                  <a:schemeClr val="bg1"/>
                </a:solidFill>
                <a:latin typeface="Arial" panose="020B0604020202020204" pitchFamily="34" charset="0"/>
                <a:cs typeface="Arial" panose="020B0604020202020204" pitchFamily="34" charset="0"/>
              </a:defRPr>
            </a:lvl1pPr>
          </a:lstStyle>
          <a:p>
            <a:pPr lvl="0"/>
            <a:r>
              <a:rPr lang="en-US" dirty="0"/>
              <a:t>Location/Date</a:t>
            </a:r>
          </a:p>
        </p:txBody>
      </p:sp>
      <p:sp>
        <p:nvSpPr>
          <p:cNvPr id="2" name="Title 1">
            <a:extLst>
              <a:ext uri="{FF2B5EF4-FFF2-40B4-BE49-F238E27FC236}">
                <a16:creationId xmlns:a16="http://schemas.microsoft.com/office/drawing/2014/main" id="{37B74125-F2D3-4455-9B62-BF3D58EFF6A5}"/>
              </a:ext>
            </a:extLst>
          </p:cNvPr>
          <p:cNvSpPr>
            <a:spLocks noGrp="1"/>
          </p:cNvSpPr>
          <p:nvPr>
            <p:ph type="title" hasCustomPrompt="1"/>
          </p:nvPr>
        </p:nvSpPr>
        <p:spPr>
          <a:xfrm>
            <a:off x="761388" y="2121732"/>
            <a:ext cx="10676622" cy="872779"/>
          </a:xfrm>
          <a:prstGeom prst="rect">
            <a:avLst/>
          </a:prstGeom>
        </p:spPr>
        <p:txBody>
          <a:bodyPr/>
          <a:lstStyle>
            <a:lvl1pPr algn="ctr">
              <a:defRPr sz="4000" b="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6" name="Text Placeholder 24"/>
          <p:cNvSpPr>
            <a:spLocks noGrp="1"/>
          </p:cNvSpPr>
          <p:nvPr>
            <p:ph type="body" sz="quarter" idx="11" hasCustomPrompt="1"/>
          </p:nvPr>
        </p:nvSpPr>
        <p:spPr>
          <a:xfrm>
            <a:off x="755110" y="3084382"/>
            <a:ext cx="10684021" cy="403097"/>
          </a:xfrm>
          <a:prstGeom prst="rect">
            <a:avLst/>
          </a:prstGeom>
        </p:spPr>
        <p:txBody>
          <a:bodyPr/>
          <a:lstStyle>
            <a:lvl1pPr marL="0" indent="0" algn="ctr">
              <a:buNone/>
              <a:defRPr sz="2400" b="0" cap="none" baseline="0">
                <a:solidFill>
                  <a:schemeClr val="bg1"/>
                </a:solidFill>
                <a:latin typeface="Arial" panose="020B0604020202020204" pitchFamily="34" charset="0"/>
                <a:cs typeface="Arial" panose="020B0604020202020204" pitchFamily="34" charset="0"/>
              </a:defRPr>
            </a:lvl1pPr>
          </a:lstStyle>
          <a:p>
            <a:pPr lvl="0"/>
            <a:r>
              <a:rPr lang="en-US" dirty="0"/>
              <a:t>Presentation Subtitle</a:t>
            </a:r>
          </a:p>
        </p:txBody>
      </p:sp>
      <p:pic>
        <p:nvPicPr>
          <p:cNvPr id="8" name="Picture 7">
            <a:extLst>
              <a:ext uri="{FF2B5EF4-FFF2-40B4-BE49-F238E27FC236}">
                <a16:creationId xmlns:a16="http://schemas.microsoft.com/office/drawing/2014/main" id="{5FA3D446-DD26-8746-A5E0-4AA01199C4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29159" y="5014795"/>
            <a:ext cx="4948480" cy="1195882"/>
          </a:xfrm>
          <a:prstGeom prst="rect">
            <a:avLst/>
          </a:prstGeom>
        </p:spPr>
      </p:pic>
    </p:spTree>
    <p:extLst>
      <p:ext uri="{BB962C8B-B14F-4D97-AF65-F5344CB8AC3E}">
        <p14:creationId xmlns:p14="http://schemas.microsoft.com/office/powerpoint/2010/main" val="2722306821"/>
      </p:ext>
    </p:extLst>
  </p:cSld>
  <p:clrMapOvr>
    <a:masterClrMapping/>
  </p:clrMapOvr>
  <p:extLst>
    <p:ext uri="{DCECCB84-F9BA-43D5-87BE-67443E8EF086}">
      <p15:sldGuideLst xmlns:p15="http://schemas.microsoft.com/office/powerpoint/2012/main">
        <p15:guide id="1" pos="38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4B9F2B1-928A-46A9-B994-8818F770B99E}"/>
              </a:ext>
            </a:extLst>
          </p:cNvPr>
          <p:cNvSpPr>
            <a:spLocks noGrp="1"/>
          </p:cNvSpPr>
          <p:nvPr>
            <p:ph type="title" hasCustomPrompt="1"/>
          </p:nvPr>
        </p:nvSpPr>
        <p:spPr>
          <a:xfrm>
            <a:off x="518160" y="474854"/>
            <a:ext cx="10515600" cy="684362"/>
          </a:xfrm>
          <a:prstGeom prst="rect">
            <a:avLst/>
          </a:prstGeom>
        </p:spPr>
        <p:txBody>
          <a:bodyPr/>
          <a:lstStyle>
            <a:lvl1pPr>
              <a:defRPr sz="4000" b="0" i="0">
                <a:solidFill>
                  <a:schemeClr val="accent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 name="TextBox 1">
            <a:extLst>
              <a:ext uri="{FF2B5EF4-FFF2-40B4-BE49-F238E27FC236}">
                <a16:creationId xmlns:a16="http://schemas.microsoft.com/office/drawing/2014/main" id="{37B75D8D-65C7-3FC2-A821-6357B0E07B0D}"/>
              </a:ext>
            </a:extLst>
          </p:cNvPr>
          <p:cNvSpPr txBox="1"/>
          <p:nvPr userDrawn="1"/>
        </p:nvSpPr>
        <p:spPr>
          <a:xfrm>
            <a:off x="71253" y="6547104"/>
            <a:ext cx="399801" cy="215444"/>
          </a:xfrm>
          <a:prstGeom prst="rect">
            <a:avLst/>
          </a:prstGeom>
          <a:noFill/>
        </p:spPr>
        <p:txBody>
          <a:bodyPr wrap="square" rtlCol="0">
            <a:spAutoFit/>
          </a:bodyPr>
          <a:lstStyle/>
          <a:p>
            <a:pPr algn="ctr"/>
            <a:fld id="{E5264778-C0F2-4A1D-870D-8751F1230773}" type="slidenum">
              <a:rPr lang="en-US" sz="800" smtClean="0">
                <a:solidFill>
                  <a:srgbClr val="003478"/>
                </a:solidFill>
              </a:rPr>
              <a:pPr algn="ctr"/>
              <a:t>‹#›</a:t>
            </a:fld>
            <a:endParaRPr lang="en-US" sz="800">
              <a:solidFill>
                <a:srgbClr val="003478"/>
              </a:solidFill>
            </a:endParaRPr>
          </a:p>
        </p:txBody>
      </p:sp>
    </p:spTree>
    <p:extLst>
      <p:ext uri="{BB962C8B-B14F-4D97-AF65-F5344CB8AC3E}">
        <p14:creationId xmlns:p14="http://schemas.microsoft.com/office/powerpoint/2010/main" val="74320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Closing Slide">
    <p:bg>
      <p:bgPr>
        <a:solidFill>
          <a:srgbClr val="002F6C"/>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435334D-9AB5-CCBA-121A-1F70CCD6DA11}"/>
              </a:ext>
            </a:extLst>
          </p:cNvPr>
          <p:cNvPicPr>
            <a:picLocks noChangeAspect="1"/>
          </p:cNvPicPr>
          <p:nvPr userDrawn="1"/>
        </p:nvPicPr>
        <p:blipFill>
          <a:blip r:embed="rId2"/>
          <a:stretch>
            <a:fillRect/>
          </a:stretch>
        </p:blipFill>
        <p:spPr>
          <a:xfrm>
            <a:off x="2020824" y="2670048"/>
            <a:ext cx="8092440" cy="1222216"/>
          </a:xfrm>
          <a:prstGeom prst="rect">
            <a:avLst/>
          </a:prstGeom>
        </p:spPr>
      </p:pic>
    </p:spTree>
    <p:extLst>
      <p:ext uri="{BB962C8B-B14F-4D97-AF65-F5344CB8AC3E}">
        <p14:creationId xmlns:p14="http://schemas.microsoft.com/office/powerpoint/2010/main" val="3743297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Blue Title Slide">
    <p:bg>
      <p:bgRef idx="1001">
        <a:schemeClr val="bg1"/>
      </p:bgRef>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91FA71E-0212-4DBE-A395-9FE7E0C98054}"/>
              </a:ext>
            </a:extLst>
          </p:cNvPr>
          <p:cNvSpPr/>
          <p:nvPr userDrawn="1"/>
        </p:nvSpPr>
        <p:spPr>
          <a:xfrm>
            <a:off x="-1" y="-54243"/>
            <a:ext cx="12192001" cy="4803982"/>
          </a:xfrm>
          <a:prstGeom prst="rect">
            <a:avLst/>
          </a:prstGeom>
          <a:solidFill>
            <a:srgbClr val="0034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C6617D5-B90F-45FD-B3DA-A0A816BE6062}"/>
              </a:ext>
            </a:extLst>
          </p:cNvPr>
          <p:cNvSpPr/>
          <p:nvPr userDrawn="1"/>
        </p:nvSpPr>
        <p:spPr>
          <a:xfrm>
            <a:off x="0" y="4661453"/>
            <a:ext cx="12191999" cy="21965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Placeholder 22">
            <a:extLst>
              <a:ext uri="{FF2B5EF4-FFF2-40B4-BE49-F238E27FC236}">
                <a16:creationId xmlns:a16="http://schemas.microsoft.com/office/drawing/2014/main" id="{399F38E9-0B99-4D1D-B88F-6FAB4BE28607}"/>
              </a:ext>
            </a:extLst>
          </p:cNvPr>
          <p:cNvSpPr>
            <a:spLocks noGrp="1"/>
          </p:cNvSpPr>
          <p:nvPr>
            <p:ph type="body" sz="quarter" idx="15" hasCustomPrompt="1"/>
          </p:nvPr>
        </p:nvSpPr>
        <p:spPr>
          <a:xfrm>
            <a:off x="639968" y="4990191"/>
            <a:ext cx="5803900" cy="439737"/>
          </a:xfrm>
          <a:prstGeom prst="rect">
            <a:avLst/>
          </a:prstGeom>
        </p:spPr>
        <p:txBody>
          <a:bodyPr/>
          <a:lstStyle>
            <a:lvl1pPr marL="0" indent="0" algn="l">
              <a:lnSpc>
                <a:spcPct val="100000"/>
              </a:lnSpc>
              <a:spcBef>
                <a:spcPts val="0"/>
              </a:spcBef>
              <a:buNone/>
              <a:defRPr lang="en-US" sz="2800" b="1" kern="1200" dirty="0" smtClean="0">
                <a:solidFill>
                  <a:srgbClr val="003478"/>
                </a:solidFill>
                <a:latin typeface="+mn-lt"/>
                <a:ea typeface="+mj-ea"/>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25" name="Text Placeholder 22">
            <a:extLst>
              <a:ext uri="{FF2B5EF4-FFF2-40B4-BE49-F238E27FC236}">
                <a16:creationId xmlns:a16="http://schemas.microsoft.com/office/drawing/2014/main" id="{B18D4118-BF90-462F-9D5A-CEE417B46C36}"/>
              </a:ext>
            </a:extLst>
          </p:cNvPr>
          <p:cNvSpPr>
            <a:spLocks noGrp="1"/>
          </p:cNvSpPr>
          <p:nvPr>
            <p:ph type="body" sz="quarter" idx="16" hasCustomPrompt="1"/>
          </p:nvPr>
        </p:nvSpPr>
        <p:spPr>
          <a:xfrm>
            <a:off x="639968" y="5493495"/>
            <a:ext cx="5803900" cy="439737"/>
          </a:xfrm>
          <a:prstGeom prst="rect">
            <a:avLst/>
          </a:prstGeom>
        </p:spPr>
        <p:txBody>
          <a:bodyPr/>
          <a:lstStyle>
            <a:lvl1pPr marL="0" indent="0" algn="l">
              <a:lnSpc>
                <a:spcPct val="100000"/>
              </a:lnSpc>
              <a:spcBef>
                <a:spcPts val="0"/>
              </a:spcBef>
              <a:buNone/>
              <a:defRPr lang="en-US" sz="1800" b="0" kern="1200" cap="none" baseline="0" dirty="0" smtClean="0">
                <a:solidFill>
                  <a:schemeClr val="tx1"/>
                </a:solidFill>
                <a:latin typeface="+mn-lt"/>
                <a:ea typeface="+mn-ea"/>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Presentation Subtitle (Optional)</a:t>
            </a:r>
          </a:p>
        </p:txBody>
      </p:sp>
      <p:sp>
        <p:nvSpPr>
          <p:cNvPr id="28" name="Text Placeholder 22">
            <a:extLst>
              <a:ext uri="{FF2B5EF4-FFF2-40B4-BE49-F238E27FC236}">
                <a16:creationId xmlns:a16="http://schemas.microsoft.com/office/drawing/2014/main" id="{F0D77D0A-1632-4CDC-A4D3-915F3444BD6D}"/>
              </a:ext>
            </a:extLst>
          </p:cNvPr>
          <p:cNvSpPr>
            <a:spLocks noGrp="1"/>
          </p:cNvSpPr>
          <p:nvPr>
            <p:ph type="body" sz="quarter" idx="19" hasCustomPrompt="1"/>
          </p:nvPr>
        </p:nvSpPr>
        <p:spPr>
          <a:xfrm>
            <a:off x="639968" y="6068095"/>
            <a:ext cx="3104322" cy="286739"/>
          </a:xfrm>
          <a:prstGeom prst="rect">
            <a:avLst/>
          </a:prstGeom>
        </p:spPr>
        <p:txBody>
          <a:bodyPr/>
          <a:lstStyle>
            <a:lvl1pPr marL="0" indent="0" algn="l">
              <a:lnSpc>
                <a:spcPct val="100000"/>
              </a:lnSpc>
              <a:spcBef>
                <a:spcPts val="0"/>
              </a:spcBef>
              <a:buNone/>
              <a:defRPr lang="en-US" sz="1200" b="1" kern="1200" cap="none" baseline="0" dirty="0" smtClean="0">
                <a:solidFill>
                  <a:schemeClr val="tx1"/>
                </a:solidFill>
                <a:latin typeface="+mn-lt"/>
                <a:ea typeface="+mn-ea"/>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Presenter Name, Full Title</a:t>
            </a:r>
          </a:p>
        </p:txBody>
      </p:sp>
      <p:sp>
        <p:nvSpPr>
          <p:cNvPr id="6" name="Text Placeholder 22">
            <a:extLst>
              <a:ext uri="{FF2B5EF4-FFF2-40B4-BE49-F238E27FC236}">
                <a16:creationId xmlns:a16="http://schemas.microsoft.com/office/drawing/2014/main" id="{EC51FD09-7A7E-68BC-55B2-2AA99FDC3AB4}"/>
              </a:ext>
            </a:extLst>
          </p:cNvPr>
          <p:cNvSpPr>
            <a:spLocks noGrp="1"/>
          </p:cNvSpPr>
          <p:nvPr>
            <p:ph type="body" sz="quarter" idx="20" hasCustomPrompt="1"/>
          </p:nvPr>
        </p:nvSpPr>
        <p:spPr>
          <a:xfrm>
            <a:off x="640079" y="2743200"/>
            <a:ext cx="8937553" cy="881137"/>
          </a:xfrm>
          <a:prstGeom prst="rect">
            <a:avLst/>
          </a:prstGeom>
        </p:spPr>
        <p:txBody>
          <a:bodyPr/>
          <a:lstStyle>
            <a:lvl1pPr marL="0" indent="0" algn="l">
              <a:lnSpc>
                <a:spcPct val="100000"/>
              </a:lnSpc>
              <a:spcBef>
                <a:spcPts val="0"/>
              </a:spcBef>
              <a:buNone/>
              <a:defRPr lang="en-US" sz="4000" b="1" kern="1200" dirty="0" smtClean="0">
                <a:solidFill>
                  <a:schemeClr val="bg1"/>
                </a:solidFill>
                <a:latin typeface="+mn-lt"/>
                <a:ea typeface="+mj-ea"/>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Title Slide</a:t>
            </a:r>
          </a:p>
        </p:txBody>
      </p:sp>
      <p:pic>
        <p:nvPicPr>
          <p:cNvPr id="2" name="Picture 1">
            <a:extLst>
              <a:ext uri="{FF2B5EF4-FFF2-40B4-BE49-F238E27FC236}">
                <a16:creationId xmlns:a16="http://schemas.microsoft.com/office/drawing/2014/main" id="{D61AC76D-6CDF-4CA7-F62C-39F36B29F3CE}"/>
              </a:ext>
            </a:extLst>
          </p:cNvPr>
          <p:cNvPicPr>
            <a:picLocks noChangeAspect="1"/>
          </p:cNvPicPr>
          <p:nvPr userDrawn="1"/>
        </p:nvPicPr>
        <p:blipFill>
          <a:blip r:embed="rId2"/>
          <a:stretch>
            <a:fillRect/>
          </a:stretch>
        </p:blipFill>
        <p:spPr>
          <a:xfrm>
            <a:off x="8887968" y="5349240"/>
            <a:ext cx="2761488" cy="417073"/>
          </a:xfrm>
          <a:prstGeom prst="rect">
            <a:avLst/>
          </a:prstGeom>
        </p:spPr>
      </p:pic>
      <p:sp>
        <p:nvSpPr>
          <p:cNvPr id="3" name="TextBox 2">
            <a:extLst>
              <a:ext uri="{FF2B5EF4-FFF2-40B4-BE49-F238E27FC236}">
                <a16:creationId xmlns:a16="http://schemas.microsoft.com/office/drawing/2014/main" id="{09280158-6CB0-8CA8-DE98-76165DC84AB8}"/>
              </a:ext>
            </a:extLst>
          </p:cNvPr>
          <p:cNvSpPr txBox="1"/>
          <p:nvPr userDrawn="1"/>
        </p:nvSpPr>
        <p:spPr>
          <a:xfrm>
            <a:off x="3193774" y="6506981"/>
            <a:ext cx="5804452" cy="261610"/>
          </a:xfrm>
          <a:prstGeom prst="rect">
            <a:avLst/>
          </a:prstGeom>
          <a:noFill/>
        </p:spPr>
        <p:txBody>
          <a:bodyPr wrap="square" rtlCol="0">
            <a:spAutoFit/>
          </a:bodyPr>
          <a:lstStyle/>
          <a:p>
            <a:pPr algn="ctr"/>
            <a:r>
              <a:rPr lang="en-US" sz="1100" dirty="0"/>
              <a:t>© 2023 Lockheed Martin Corporation</a:t>
            </a:r>
          </a:p>
        </p:txBody>
      </p:sp>
    </p:spTree>
    <p:extLst>
      <p:ext uri="{BB962C8B-B14F-4D97-AF65-F5344CB8AC3E}">
        <p14:creationId xmlns:p14="http://schemas.microsoft.com/office/powerpoint/2010/main" val="17656388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384">
          <p15:clr>
            <a:srgbClr val="FBAE40"/>
          </p15:clr>
        </p15:guide>
        <p15:guide id="2" pos="3840">
          <p15:clr>
            <a:srgbClr val="FBAE40"/>
          </p15:clr>
        </p15:guide>
        <p15:guide id="3" pos="2568">
          <p15:clr>
            <a:srgbClr val="FBAE40"/>
          </p15:clr>
        </p15:guide>
        <p15:guide id="4" pos="5112">
          <p15:clr>
            <a:srgbClr val="FBAE40"/>
          </p15:clr>
        </p15:guide>
        <p15:guide id="5" orient="horz" pos="2160">
          <p15:clr>
            <a:srgbClr val="FBAE40"/>
          </p15:clr>
        </p15:guide>
        <p15:guide id="6" orient="horz" pos="345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4"/>
          <p:cNvSpPr>
            <a:spLocks noGrp="1"/>
          </p:cNvSpPr>
          <p:nvPr>
            <p:ph type="body" sz="quarter" idx="10" hasCustomPrompt="1"/>
          </p:nvPr>
        </p:nvSpPr>
        <p:spPr>
          <a:xfrm>
            <a:off x="914400" y="933450"/>
            <a:ext cx="103632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Tree>
    <p:extLst>
      <p:ext uri="{BB962C8B-B14F-4D97-AF65-F5344CB8AC3E}">
        <p14:creationId xmlns:p14="http://schemas.microsoft.com/office/powerpoint/2010/main" val="3775792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69E3C-ABBA-44F9-BB2B-CFC0ECC36B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F675A5-C9CC-4C63-8E17-2658B82DFD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B3B1EB-3DB1-4FF5-9BA4-05D849F0E597}"/>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5" name="Footer Placeholder 4">
            <a:extLst>
              <a:ext uri="{FF2B5EF4-FFF2-40B4-BE49-F238E27FC236}">
                <a16:creationId xmlns:a16="http://schemas.microsoft.com/office/drawing/2014/main" id="{C9A1BBAF-B4A6-432B-92C0-1D9077941B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D0A6E-A167-46DE-ADE4-DE85A6278F6A}"/>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2823336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1C57F-D14D-4BF5-9D50-4C942B215B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0AB6C2-87C8-412A-9BB4-46F61BD790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AA6D29-5ACE-4259-8990-FA719FCAFF2F}"/>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5" name="Footer Placeholder 4">
            <a:extLst>
              <a:ext uri="{FF2B5EF4-FFF2-40B4-BE49-F238E27FC236}">
                <a16:creationId xmlns:a16="http://schemas.microsoft.com/office/drawing/2014/main" id="{DC3B67F6-1E72-4132-B31F-CFEA8686C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C8948-B5D7-42B0-8825-5CE3D5014554}"/>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2484124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A0A3-2C2C-4E7F-8AF2-9BCE6A6B45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0420C4-BFC9-4234-BF6B-EDEC7C1147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2E1F0A-70E0-428E-995F-808696F837B2}"/>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5" name="Footer Placeholder 4">
            <a:extLst>
              <a:ext uri="{FF2B5EF4-FFF2-40B4-BE49-F238E27FC236}">
                <a16:creationId xmlns:a16="http://schemas.microsoft.com/office/drawing/2014/main" id="{6C22A417-FCBB-411A-99E0-A277C0603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873D9C-BC1A-40D2-8571-106E4F617AB4}"/>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301407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5858-5A47-4EC2-B326-68044F3785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583383-C063-48E5-B4C3-CD0AAC3BC5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088631-7188-42DA-A596-1C36543644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41CE8F-F650-42BA-A138-EE8D9F482F44}"/>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6" name="Footer Placeholder 5">
            <a:extLst>
              <a:ext uri="{FF2B5EF4-FFF2-40B4-BE49-F238E27FC236}">
                <a16:creationId xmlns:a16="http://schemas.microsoft.com/office/drawing/2014/main" id="{0D52C360-C180-446D-BA5B-1A36F2598D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81C640-EEB3-4BA5-AD84-ABAE17406F9C}"/>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2738498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BCAF-EA5C-478B-85C2-B2C8A1AF86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7DCF94-A04D-42DE-9DAE-DB4EA50E94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DA013C-F9F7-44AA-BAE4-AB8198B884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9FD248-3593-4866-BEB7-7CCC35EA9C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A6037E-BFB4-4E84-B407-B21DA2DD52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898461-C849-4580-825D-D2AA33F05776}"/>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8" name="Footer Placeholder 7">
            <a:extLst>
              <a:ext uri="{FF2B5EF4-FFF2-40B4-BE49-F238E27FC236}">
                <a16:creationId xmlns:a16="http://schemas.microsoft.com/office/drawing/2014/main" id="{FD5DBAD8-1AE0-4FBF-9C30-BFC37BAA1A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A688D0-BC1B-41A2-A8BF-B9080184D50E}"/>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1415932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06AA-64B1-4CF5-A6E9-25B801DBFA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3B3AD7-12AE-444D-8FA2-19A82D83E6F8}"/>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4" name="Footer Placeholder 3">
            <a:extLst>
              <a:ext uri="{FF2B5EF4-FFF2-40B4-BE49-F238E27FC236}">
                <a16:creationId xmlns:a16="http://schemas.microsoft.com/office/drawing/2014/main" id="{7CCB2363-3119-4A65-8758-D0C214D0F5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C4CFBB-7051-4EE8-871F-F1BA1C5E7E5D}"/>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482620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hoto with Blue Header and Message">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r>
              <a:rPr lang="en-US"/>
              <a:t>Click icon to add picture</a:t>
            </a:r>
          </a:p>
        </p:txBody>
      </p:sp>
      <p:sp>
        <p:nvSpPr>
          <p:cNvPr id="5" name="Rectangle 4"/>
          <p:cNvSpPr/>
          <p:nvPr userDrawn="1"/>
        </p:nvSpPr>
        <p:spPr>
          <a:xfrm>
            <a:off x="7151569" y="2594573"/>
            <a:ext cx="5040431" cy="3246765"/>
          </a:xfrm>
          <a:prstGeom prst="rect">
            <a:avLst/>
          </a:prstGeom>
          <a:solidFill>
            <a:srgbClr val="FFFFFF">
              <a:alpha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13" name="Text Placeholder 12"/>
          <p:cNvSpPr>
            <a:spLocks noGrp="1"/>
          </p:cNvSpPr>
          <p:nvPr>
            <p:ph type="body" sz="quarter" idx="11" hasCustomPrompt="1"/>
          </p:nvPr>
        </p:nvSpPr>
        <p:spPr>
          <a:xfrm>
            <a:off x="6961851" y="2737125"/>
            <a:ext cx="4625974" cy="2961660"/>
          </a:xfrm>
          <a:prstGeom prst="rect">
            <a:avLst/>
          </a:prstGeom>
          <a:solidFill>
            <a:srgbClr val="FFFFFF">
              <a:alpha val="80000"/>
            </a:srgbClr>
          </a:solidFill>
        </p:spPr>
        <p:txBody>
          <a:bodyPr tIns="91440" bIns="91440" anchor="ctr">
            <a:normAutofit/>
          </a:bodyPr>
          <a:lstStyle>
            <a:lvl1pPr marL="0" indent="0" algn="r">
              <a:lnSpc>
                <a:spcPct val="90000"/>
              </a:lnSpc>
              <a:spcBef>
                <a:spcPts val="0"/>
              </a:spcBef>
              <a:buNone/>
              <a:defRPr sz="3000" kern="1200" cap="none" baseline="0">
                <a:solidFill>
                  <a:schemeClr val="accent2"/>
                </a:solidFill>
                <a:latin typeface="Arial" panose="020B0604020202020204" pitchFamily="34" charset="0"/>
                <a:cs typeface="Arial" panose="020B0604020202020204" pitchFamily="34" charset="0"/>
              </a:defRPr>
            </a:lvl1pPr>
          </a:lstStyle>
          <a:p>
            <a:pPr lvl="0"/>
            <a:r>
              <a:rPr lang="en-US" dirty="0"/>
              <a:t>Add message here.</a:t>
            </a:r>
          </a:p>
        </p:txBody>
      </p:sp>
      <p:sp>
        <p:nvSpPr>
          <p:cNvPr id="2" name="Title 1">
            <a:extLst>
              <a:ext uri="{FF2B5EF4-FFF2-40B4-BE49-F238E27FC236}">
                <a16:creationId xmlns:a16="http://schemas.microsoft.com/office/drawing/2014/main" id="{D65AC895-F598-4168-89AA-53841B232F60}"/>
              </a:ext>
            </a:extLst>
          </p:cNvPr>
          <p:cNvSpPr>
            <a:spLocks noGrp="1"/>
          </p:cNvSpPr>
          <p:nvPr>
            <p:ph type="title" hasCustomPrompt="1"/>
          </p:nvPr>
        </p:nvSpPr>
        <p:spPr>
          <a:xfrm>
            <a:off x="518160" y="474854"/>
            <a:ext cx="10515600" cy="684362"/>
          </a:xfrm>
          <a:prstGeom prst="rect">
            <a:avLst/>
          </a:prstGeom>
        </p:spPr>
        <p:txBody>
          <a:bodyPr/>
          <a:lstStyle>
            <a:lvl1pPr>
              <a:defRPr sz="4000" b="0" i="0">
                <a:solidFill>
                  <a:schemeClr val="accent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Box 2">
            <a:extLst>
              <a:ext uri="{FF2B5EF4-FFF2-40B4-BE49-F238E27FC236}">
                <a16:creationId xmlns:a16="http://schemas.microsoft.com/office/drawing/2014/main" id="{4B8843B8-F0DC-A8FE-D1F2-FC7B3D945D23}"/>
              </a:ext>
            </a:extLst>
          </p:cNvPr>
          <p:cNvSpPr txBox="1"/>
          <p:nvPr userDrawn="1"/>
        </p:nvSpPr>
        <p:spPr>
          <a:xfrm>
            <a:off x="71253" y="6547104"/>
            <a:ext cx="399801" cy="215444"/>
          </a:xfrm>
          <a:prstGeom prst="rect">
            <a:avLst/>
          </a:prstGeom>
          <a:noFill/>
        </p:spPr>
        <p:txBody>
          <a:bodyPr wrap="square" rtlCol="0">
            <a:spAutoFit/>
          </a:bodyPr>
          <a:lstStyle/>
          <a:p>
            <a:pPr algn="ctr"/>
            <a:fld id="{E5264778-C0F2-4A1D-870D-8751F1230773}" type="slidenum">
              <a:rPr lang="en-US" sz="800" smtClean="0">
                <a:solidFill>
                  <a:srgbClr val="003478"/>
                </a:solidFill>
              </a:rPr>
              <a:pPr algn="ctr"/>
              <a:t>‹#›</a:t>
            </a:fld>
            <a:endParaRPr lang="en-US" sz="800">
              <a:solidFill>
                <a:srgbClr val="003478"/>
              </a:solidFill>
            </a:endParaRPr>
          </a:p>
        </p:txBody>
      </p:sp>
    </p:spTree>
    <p:extLst>
      <p:ext uri="{BB962C8B-B14F-4D97-AF65-F5344CB8AC3E}">
        <p14:creationId xmlns:p14="http://schemas.microsoft.com/office/powerpoint/2010/main" val="1545313888"/>
      </p:ext>
    </p:extLst>
  </p:cSld>
  <p:clrMapOvr>
    <a:masterClrMapping/>
  </p:clrMapOvr>
  <p:extLst>
    <p:ext uri="{DCECCB84-F9BA-43D5-87BE-67443E8EF086}">
      <p15:sldGuideLst xmlns:p15="http://schemas.microsoft.com/office/powerpoint/2012/main">
        <p15:guide id="1" pos="38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0F9833-4D5A-4EF6-85F0-D64A8D28D8CF}"/>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3" name="Footer Placeholder 2">
            <a:extLst>
              <a:ext uri="{FF2B5EF4-FFF2-40B4-BE49-F238E27FC236}">
                <a16:creationId xmlns:a16="http://schemas.microsoft.com/office/drawing/2014/main" id="{06510B16-F4A7-46CE-9C2A-544DEAFF8F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49F5B6-1E28-4604-A016-D64F9A3089D1}"/>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34872303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046E-E84F-4550-8AD6-76CA6A1513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2CE7F3-0246-4886-AC66-4376DA3D78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1740CA-D53D-458E-BD25-CE2D940FC8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681CE1-7C2C-4CEC-8FFB-387FE4935B74}"/>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6" name="Footer Placeholder 5">
            <a:extLst>
              <a:ext uri="{FF2B5EF4-FFF2-40B4-BE49-F238E27FC236}">
                <a16:creationId xmlns:a16="http://schemas.microsoft.com/office/drawing/2014/main" id="{423A1A99-A306-4332-9528-EECDD4742C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07FCF6-FF1C-4E7C-8CA3-6A403C2FA606}"/>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158421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67D2D-FA84-4310-9A12-2706AF217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0AA40A-F0B8-458E-BCC6-241837B9D0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EEAF64-6692-414A-8675-0B9DD53FC7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F37BBC-D590-468B-A5EF-5152FAF6A2FC}"/>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6" name="Footer Placeholder 5">
            <a:extLst>
              <a:ext uri="{FF2B5EF4-FFF2-40B4-BE49-F238E27FC236}">
                <a16:creationId xmlns:a16="http://schemas.microsoft.com/office/drawing/2014/main" id="{C1F823B0-22B0-454D-8CF3-B5FD91F385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5C63F-2E2C-4187-B7C2-A72F28A916DD}"/>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10718941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739E1-DC29-4414-8214-5E62B515B9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5163C2-EA81-46B6-B319-0751FCBBA6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05AAB9-D656-4E6A-BD97-33B7A06C8410}"/>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5" name="Footer Placeholder 4">
            <a:extLst>
              <a:ext uri="{FF2B5EF4-FFF2-40B4-BE49-F238E27FC236}">
                <a16:creationId xmlns:a16="http://schemas.microsoft.com/office/drawing/2014/main" id="{4B17EEE2-48BB-43B0-9D22-D87945B16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4A2FBC-0A8A-49B5-B13B-F74DDE24A402}"/>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810935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35F8DE-1B26-4DD8-A3E7-F58BD4D7A7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37B224-0456-44DD-B3FE-1D68534500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699D8-2F11-4834-8A43-1CC36B2E0875}"/>
              </a:ext>
            </a:extLst>
          </p:cNvPr>
          <p:cNvSpPr>
            <a:spLocks noGrp="1"/>
          </p:cNvSpPr>
          <p:nvPr>
            <p:ph type="dt" sz="half" idx="10"/>
          </p:nvPr>
        </p:nvSpPr>
        <p:spPr/>
        <p:txBody>
          <a:bodyPr/>
          <a:lstStyle/>
          <a:p>
            <a:fld id="{311105CA-456B-4184-BB70-A7B211C59EA4}" type="datetimeFigureOut">
              <a:rPr lang="en-US" smtClean="0"/>
              <a:t>11/13/2023</a:t>
            </a:fld>
            <a:endParaRPr lang="en-US"/>
          </a:p>
        </p:txBody>
      </p:sp>
      <p:sp>
        <p:nvSpPr>
          <p:cNvPr id="5" name="Footer Placeholder 4">
            <a:extLst>
              <a:ext uri="{FF2B5EF4-FFF2-40B4-BE49-F238E27FC236}">
                <a16:creationId xmlns:a16="http://schemas.microsoft.com/office/drawing/2014/main" id="{76D13CAA-45CC-4003-8156-1E9DE98A25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09EC2-315B-4FDA-A720-A4CAD4331A4C}"/>
              </a:ext>
            </a:extLst>
          </p:cNvPr>
          <p:cNvSpPr>
            <a:spLocks noGrp="1"/>
          </p:cNvSpPr>
          <p:nvPr>
            <p:ph type="sldNum" sz="quarter" idx="12"/>
          </p:nvPr>
        </p:nvSpPr>
        <p:spPr/>
        <p:txBody>
          <a:bodyPr/>
          <a:lstStyle/>
          <a:p>
            <a:fld id="{957082AD-8D7A-4123-B903-90D6F3A23B8B}" type="slidenum">
              <a:rPr lang="en-US" smtClean="0"/>
              <a:t>‹#›</a:t>
            </a:fld>
            <a:endParaRPr lang="en-US"/>
          </a:p>
        </p:txBody>
      </p:sp>
    </p:spTree>
    <p:extLst>
      <p:ext uri="{BB962C8B-B14F-4D97-AF65-F5344CB8AC3E}">
        <p14:creationId xmlns:p14="http://schemas.microsoft.com/office/powerpoint/2010/main" val="8108483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CC380A0D-41D4-4CC1-BADC-D07486A4B341}"/>
              </a:ext>
            </a:extLst>
          </p:cNvPr>
          <p:cNvSpPr txBox="1">
            <a:spLocks/>
          </p:cNvSpPr>
          <p:nvPr userDrawn="1"/>
        </p:nvSpPr>
        <p:spPr>
          <a:xfrm>
            <a:off x="4364038" y="6478588"/>
            <a:ext cx="3462337" cy="285750"/>
          </a:xfrm>
          <a:prstGeom prst="rect">
            <a:avLst/>
          </a:prstGeom>
        </p:spPr>
        <p:txBody>
          <a:bodyPr/>
          <a:lstStyle>
            <a:lvl1pPr marL="0" indent="0" algn="l" defTabSz="914400" rtl="0" eaLnBrk="1" latinLnBrk="0" hangingPunct="1">
              <a:lnSpc>
                <a:spcPct val="90000"/>
              </a:lnSpc>
              <a:spcBef>
                <a:spcPts val="1000"/>
              </a:spcBef>
              <a:buFontTx/>
              <a:buNone/>
              <a:defRPr sz="900" kern="1200" baseline="0">
                <a:solidFill>
                  <a:schemeClr val="accent1"/>
                </a:solidFill>
                <a:latin typeface="+mn-lt"/>
                <a:ea typeface="+mn-ea"/>
                <a:cs typeface="+mn-cs"/>
              </a:defRPr>
            </a:lvl1pPr>
            <a:lvl2pPr marL="457200" indent="0" algn="l" defTabSz="914400" rtl="0" eaLnBrk="1" latinLnBrk="0" hangingPunct="1">
              <a:lnSpc>
                <a:spcPct val="90000"/>
              </a:lnSpc>
              <a:spcBef>
                <a:spcPts val="500"/>
              </a:spcBef>
              <a:buFontTx/>
              <a:buNone/>
              <a:defRPr sz="11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Tx/>
              <a:buNone/>
              <a:defRPr sz="105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Tx/>
              <a:buNone/>
              <a:defRPr sz="10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Tx/>
              <a:buNone/>
              <a:defRPr sz="1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auto">
              <a:spcAft>
                <a:spcPts val="0"/>
              </a:spcAft>
              <a:defRPr/>
            </a:pPr>
            <a:r>
              <a:rPr lang="en-US" sz="800" dirty="0">
                <a:solidFill>
                  <a:srgbClr val="002F6C"/>
                </a:solidFill>
              </a:rPr>
              <a:t>LOCKHEED MARTIN PROPRIETARY INFORMATION</a:t>
            </a:r>
          </a:p>
        </p:txBody>
      </p:sp>
      <p:pic>
        <p:nvPicPr>
          <p:cNvPr id="7" name="Picture 9">
            <a:extLst>
              <a:ext uri="{FF2B5EF4-FFF2-40B4-BE49-F238E27FC236}">
                <a16:creationId xmlns:a16="http://schemas.microsoft.com/office/drawing/2014/main" id="{9513E89A-EA0E-42D9-88EA-E2CBAB9C0B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29025" y="5014913"/>
            <a:ext cx="4948238"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Placeholder 24"/>
          <p:cNvSpPr>
            <a:spLocks noGrp="1"/>
          </p:cNvSpPr>
          <p:nvPr>
            <p:ph type="body" sz="quarter" idx="12"/>
          </p:nvPr>
        </p:nvSpPr>
        <p:spPr>
          <a:xfrm>
            <a:off x="753989" y="4158597"/>
            <a:ext cx="10684021" cy="612333"/>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b="0" baseline="0">
                <a:solidFill>
                  <a:srgbClr val="002F6C"/>
                </a:solidFill>
                <a:latin typeface="+mn-lt"/>
              </a:defRPr>
            </a:lvl1pPr>
          </a:lstStyle>
          <a:p>
            <a:pPr lvl="0"/>
            <a:r>
              <a:rPr lang="en-US"/>
              <a:t>Click to edit Master text styles</a:t>
            </a:r>
          </a:p>
          <a:p>
            <a:pPr lvl="1"/>
            <a:r>
              <a:rPr lang="en-US"/>
              <a:t>Second level</a:t>
            </a:r>
          </a:p>
        </p:txBody>
      </p:sp>
      <p:sp>
        <p:nvSpPr>
          <p:cNvPr id="28" name="Text Placeholder 24"/>
          <p:cNvSpPr>
            <a:spLocks noGrp="1"/>
          </p:cNvSpPr>
          <p:nvPr>
            <p:ph type="body" sz="quarter" idx="13"/>
          </p:nvPr>
        </p:nvSpPr>
        <p:spPr>
          <a:xfrm>
            <a:off x="753989" y="3694076"/>
            <a:ext cx="10684021" cy="374650"/>
          </a:xfrm>
          <a:prstGeom prst="rect">
            <a:avLst/>
          </a:prstGeom>
        </p:spPr>
        <p:txBody>
          <a:bodyPr/>
          <a:lstStyle>
            <a:lvl1pPr marL="0" indent="0" algn="ctr">
              <a:buNone/>
              <a:defRPr sz="1800" b="0" baseline="0">
                <a:solidFill>
                  <a:srgbClr val="002F6C"/>
                </a:solidFill>
                <a:latin typeface="+mn-lt"/>
              </a:defRPr>
            </a:lvl1pPr>
          </a:lstStyle>
          <a:p>
            <a:pPr lvl="0"/>
            <a:r>
              <a:rPr lang="en-US"/>
              <a:t>Click to edit Master text styles</a:t>
            </a:r>
          </a:p>
        </p:txBody>
      </p:sp>
      <p:sp>
        <p:nvSpPr>
          <p:cNvPr id="2" name="Title 1">
            <a:extLst>
              <a:ext uri="{FF2B5EF4-FFF2-40B4-BE49-F238E27FC236}">
                <a16:creationId xmlns:a16="http://schemas.microsoft.com/office/drawing/2014/main" id="{37B74125-F2D3-4455-9B62-BF3D58EFF6A5}"/>
              </a:ext>
            </a:extLst>
          </p:cNvPr>
          <p:cNvSpPr>
            <a:spLocks noGrp="1"/>
          </p:cNvSpPr>
          <p:nvPr>
            <p:ph type="title"/>
          </p:nvPr>
        </p:nvSpPr>
        <p:spPr>
          <a:xfrm>
            <a:off x="761388" y="2121732"/>
            <a:ext cx="10676622" cy="872779"/>
          </a:xfrm>
          <a:prstGeom prst="rect">
            <a:avLst/>
          </a:prstGeom>
        </p:spPr>
        <p:txBody>
          <a:bodyPr/>
          <a:lstStyle>
            <a:lvl1pPr algn="ctr">
              <a:defRPr sz="4000" b="0">
                <a:solidFill>
                  <a:srgbClr val="002F6C"/>
                </a:solidFill>
                <a:latin typeface="+mj-lt"/>
              </a:defRPr>
            </a:lvl1pPr>
          </a:lstStyle>
          <a:p>
            <a:r>
              <a:rPr lang="en-US"/>
              <a:t>Click to edit Master title style</a:t>
            </a:r>
            <a:endParaRPr lang="en-US" dirty="0"/>
          </a:p>
        </p:txBody>
      </p:sp>
      <p:sp>
        <p:nvSpPr>
          <p:cNvPr id="26" name="Text Placeholder 24"/>
          <p:cNvSpPr>
            <a:spLocks noGrp="1"/>
          </p:cNvSpPr>
          <p:nvPr>
            <p:ph type="body" sz="quarter" idx="11"/>
          </p:nvPr>
        </p:nvSpPr>
        <p:spPr>
          <a:xfrm>
            <a:off x="755110" y="3084382"/>
            <a:ext cx="10684021" cy="403097"/>
          </a:xfrm>
          <a:prstGeom prst="rect">
            <a:avLst/>
          </a:prstGeom>
        </p:spPr>
        <p:txBody>
          <a:bodyPr/>
          <a:lstStyle>
            <a:lvl1pPr marL="0" indent="0" algn="ctr">
              <a:buNone/>
              <a:defRPr sz="2400" b="0" cap="none" baseline="0">
                <a:solidFill>
                  <a:srgbClr val="002F6C"/>
                </a:solidFill>
                <a:latin typeface="+mj-lt"/>
              </a:defRPr>
            </a:lvl1pPr>
          </a:lstStyle>
          <a:p>
            <a:pPr lvl="0"/>
            <a:r>
              <a:rPr lang="en-US"/>
              <a:t>Click to edit Master text styles</a:t>
            </a:r>
          </a:p>
        </p:txBody>
      </p:sp>
    </p:spTree>
    <p:extLst>
      <p:ext uri="{BB962C8B-B14F-4D97-AF65-F5344CB8AC3E}">
        <p14:creationId xmlns:p14="http://schemas.microsoft.com/office/powerpoint/2010/main" val="11320462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Header Onl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9B9DF0C-EC2E-470C-9E6C-6675A5570BEE}"/>
              </a:ext>
            </a:extLst>
          </p:cNvPr>
          <p:cNvSpPr>
            <a:spLocks noGrp="1"/>
          </p:cNvSpPr>
          <p:nvPr>
            <p:ph type="title" hasCustomPrompt="1"/>
          </p:nvPr>
        </p:nvSpPr>
        <p:spPr>
          <a:xfrm>
            <a:off x="518160" y="474853"/>
            <a:ext cx="10515600" cy="1325563"/>
          </a:xfrm>
          <a:prstGeom prst="rect">
            <a:avLst/>
          </a:prstGeom>
        </p:spPr>
        <p:txBody>
          <a:bodyPr/>
          <a:lstStyle>
            <a:lvl1pPr>
              <a:defRPr sz="4000" b="0">
                <a:solidFill>
                  <a:schemeClr val="accent1"/>
                </a:solidFill>
                <a:latin typeface="+mj-lt"/>
              </a:defRPr>
            </a:lvl1pPr>
          </a:lstStyle>
          <a:p>
            <a:r>
              <a:rPr lang="en-US" dirty="0"/>
              <a:t>Click to Edit Master Title Slide</a:t>
            </a:r>
          </a:p>
        </p:txBody>
      </p:sp>
    </p:spTree>
    <p:extLst>
      <p:ext uri="{BB962C8B-B14F-4D97-AF65-F5344CB8AC3E}">
        <p14:creationId xmlns:p14="http://schemas.microsoft.com/office/powerpoint/2010/main" val="1111690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5BF444AA-18F3-4246-96FB-92042306FE64}"/>
              </a:ext>
            </a:extLst>
          </p:cNvPr>
          <p:cNvSpPr>
            <a:spLocks noGrp="1"/>
          </p:cNvSpPr>
          <p:nvPr>
            <p:ph type="title"/>
          </p:nvPr>
        </p:nvSpPr>
        <p:spPr>
          <a:xfrm>
            <a:off x="407773" y="458991"/>
            <a:ext cx="9362279" cy="531812"/>
          </a:xfrm>
          <a:prstGeom prst="rect">
            <a:avLst/>
          </a:prstGeom>
        </p:spPr>
        <p:txBody>
          <a:bodyPr/>
          <a:lstStyle>
            <a:lvl1pPr>
              <a:defRPr lang="en-US" sz="4000" b="0" kern="1200" cap="none" baseline="0" dirty="0">
                <a:solidFill>
                  <a:srgbClr val="00246A"/>
                </a:solidFill>
                <a:latin typeface="DIN OT Medium" panose="020B0604020201020104" pitchFamily="34" charset="0"/>
                <a:ea typeface="+mj-ea"/>
                <a:cs typeface="+mj-cs"/>
              </a:defRPr>
            </a:lvl1pPr>
          </a:lstStyle>
          <a:p>
            <a:endParaRPr lang="en-US" dirty="0"/>
          </a:p>
        </p:txBody>
      </p:sp>
      <p:sp>
        <p:nvSpPr>
          <p:cNvPr id="4" name="Text Placeholder 4">
            <a:extLst>
              <a:ext uri="{FF2B5EF4-FFF2-40B4-BE49-F238E27FC236}">
                <a16:creationId xmlns:a16="http://schemas.microsoft.com/office/drawing/2014/main" id="{7EF7D5BD-B571-4F72-A55C-D8AE442AA38F}"/>
              </a:ext>
            </a:extLst>
          </p:cNvPr>
          <p:cNvSpPr>
            <a:spLocks noGrp="1"/>
          </p:cNvSpPr>
          <p:nvPr>
            <p:ph type="body" sz="quarter" idx="10"/>
          </p:nvPr>
        </p:nvSpPr>
        <p:spPr>
          <a:xfrm>
            <a:off x="407773" y="1241023"/>
            <a:ext cx="10869827" cy="406400"/>
          </a:xfrm>
          <a:prstGeom prst="rect">
            <a:avLst/>
          </a:prstGeom>
        </p:spPr>
        <p:txBody>
          <a:bodyPr/>
          <a:lstStyle>
            <a:lvl1pPr>
              <a:defRPr sz="1800">
                <a:solidFill>
                  <a:schemeClr val="bg1">
                    <a:lumMod val="50000"/>
                  </a:schemeClr>
                </a:solidFill>
                <a:latin typeface="DIN OT Light" panose="020B0504020201020104" pitchFamily="34" charset="0"/>
                <a:cs typeface="Arial" panose="020B0604020202020204" pitchFamily="34" charset="0"/>
              </a:defRPr>
            </a:lvl1pPr>
          </a:lstStyle>
          <a:p>
            <a:endParaRPr lang="en-US" b="0" dirty="0">
              <a:solidFill>
                <a:schemeClr val="tx1">
                  <a:lumMod val="75000"/>
                  <a:lumOff val="25000"/>
                </a:schemeClr>
              </a:solidFill>
            </a:endParaRPr>
          </a:p>
        </p:txBody>
      </p:sp>
    </p:spTree>
    <p:extLst>
      <p:ext uri="{BB962C8B-B14F-4D97-AF65-F5344CB8AC3E}">
        <p14:creationId xmlns:p14="http://schemas.microsoft.com/office/powerpoint/2010/main" val="21624746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xt with Header">
    <p:spTree>
      <p:nvGrpSpPr>
        <p:cNvPr id="1" name=""/>
        <p:cNvGrpSpPr/>
        <p:nvPr/>
      </p:nvGrpSpPr>
      <p:grpSpPr>
        <a:xfrm>
          <a:off x="0" y="0"/>
          <a:ext cx="0" cy="0"/>
          <a:chOff x="0" y="0"/>
          <a:chExt cx="0" cy="0"/>
        </a:xfrm>
      </p:grpSpPr>
      <p:sp>
        <p:nvSpPr>
          <p:cNvPr id="11" name="Text Placeholder 12"/>
          <p:cNvSpPr>
            <a:spLocks noGrp="1"/>
          </p:cNvSpPr>
          <p:nvPr>
            <p:ph type="body" sz="quarter" idx="11" hasCustomPrompt="1"/>
          </p:nvPr>
        </p:nvSpPr>
        <p:spPr>
          <a:xfrm>
            <a:off x="6954763" y="2737125"/>
            <a:ext cx="4625974" cy="2961660"/>
          </a:xfrm>
          <a:prstGeom prst="rect">
            <a:avLst/>
          </a:prstGeom>
        </p:spPr>
        <p:txBody>
          <a:bodyPr anchor="ctr">
            <a:normAutofit/>
          </a:bodyPr>
          <a:lstStyle>
            <a:lvl1pPr marL="0" indent="0" algn="r">
              <a:lnSpc>
                <a:spcPct val="90000"/>
              </a:lnSpc>
              <a:spcBef>
                <a:spcPts val="0"/>
              </a:spcBef>
              <a:buNone/>
              <a:defRPr sz="4000" i="1" kern="1200" cap="all" baseline="0">
                <a:solidFill>
                  <a:srgbClr val="002060"/>
                </a:solidFill>
                <a:latin typeface="DIN OT Light" panose="020B0504020201020104" pitchFamily="34" charset="0"/>
              </a:defRPr>
            </a:lvl1pPr>
          </a:lstStyle>
          <a:p>
            <a:pPr lvl="0"/>
            <a:r>
              <a:rPr lang="en-US" dirty="0"/>
              <a:t>ADD MESSAGE                HERE.</a:t>
            </a:r>
          </a:p>
        </p:txBody>
      </p:sp>
      <p:sp>
        <p:nvSpPr>
          <p:cNvPr id="5" name="Title 1">
            <a:extLst>
              <a:ext uri="{FF2B5EF4-FFF2-40B4-BE49-F238E27FC236}">
                <a16:creationId xmlns:a16="http://schemas.microsoft.com/office/drawing/2014/main" id="{734C5DBD-EEE4-41FE-A641-139F4D06BD55}"/>
              </a:ext>
            </a:extLst>
          </p:cNvPr>
          <p:cNvSpPr>
            <a:spLocks noGrp="1"/>
          </p:cNvSpPr>
          <p:nvPr>
            <p:ph type="title" hasCustomPrompt="1"/>
          </p:nvPr>
        </p:nvSpPr>
        <p:spPr>
          <a:xfrm>
            <a:off x="505691" y="479535"/>
            <a:ext cx="10515600" cy="1325563"/>
          </a:xfrm>
          <a:prstGeom prst="rect">
            <a:avLst/>
          </a:prstGeom>
        </p:spPr>
        <p:txBody>
          <a:bodyPr/>
          <a:lstStyle>
            <a:lvl1pPr marL="0" indent="0">
              <a:defRPr sz="4000" b="1" cap="none" baseline="0">
                <a:solidFill>
                  <a:srgbClr val="00246A"/>
                </a:solidFill>
                <a:latin typeface="DIN OT Medium" panose="020B0604020201020104" pitchFamily="34" charset="0"/>
              </a:defRPr>
            </a:lvl1pPr>
          </a:lstStyle>
          <a:p>
            <a:r>
              <a:rPr lang="en-US" dirty="0"/>
              <a:t>Click to Add Title</a:t>
            </a:r>
          </a:p>
        </p:txBody>
      </p:sp>
      <p:sp>
        <p:nvSpPr>
          <p:cNvPr id="13" name="Content Placeholder 12"/>
          <p:cNvSpPr>
            <a:spLocks noGrp="1"/>
          </p:cNvSpPr>
          <p:nvPr>
            <p:ph sz="quarter" idx="12" hasCustomPrompt="1"/>
          </p:nvPr>
        </p:nvSpPr>
        <p:spPr>
          <a:xfrm>
            <a:off x="533399" y="1311425"/>
            <a:ext cx="6096000" cy="4387360"/>
          </a:xfrm>
          <a:prstGeom prst="rect">
            <a:avLst/>
          </a:prstGeom>
        </p:spPr>
        <p:txBody>
          <a:bodyPr/>
          <a:lstStyle>
            <a:lvl1pPr marL="0" indent="0">
              <a:buFontTx/>
              <a:buNone/>
              <a:defRPr sz="1800" baseline="0">
                <a:solidFill>
                  <a:schemeClr val="bg1">
                    <a:lumMod val="50000"/>
                  </a:schemeClr>
                </a:solidFill>
                <a:latin typeface="DIN OT Light" panose="020B0504020201020104"/>
              </a:defRPr>
            </a:lvl1pPr>
            <a:lvl2pPr>
              <a:defRPr sz="1600">
                <a:solidFill>
                  <a:schemeClr val="tx1"/>
                </a:solidFill>
              </a:defRPr>
            </a:lvl2pPr>
            <a:lvl3pPr>
              <a:defRPr sz="1400"/>
            </a:lvl3pPr>
            <a:lvl4pPr>
              <a:defRPr sz="1400"/>
            </a:lvl4pPr>
            <a:lvl5pPr>
              <a:defRPr sz="1400"/>
            </a:lvl5pPr>
            <a:lvl6pPr>
              <a:defRPr sz="1400"/>
            </a:lvl6pPr>
            <a:lvl7pPr>
              <a:defRPr sz="1400"/>
            </a:lvl7pPr>
            <a:lvl8pPr>
              <a:defRPr sz="1400"/>
            </a:lvl8pPr>
            <a:lvl9pPr marL="3657600" indent="0">
              <a:buNone/>
              <a:defRPr/>
            </a:lvl9pPr>
          </a:lstStyle>
          <a:p>
            <a:pPr lvl="0"/>
            <a:r>
              <a:rPr lang="en-US" dirty="0"/>
              <a:t>Click to enter text.</a:t>
            </a:r>
          </a:p>
        </p:txBody>
      </p:sp>
    </p:spTree>
    <p:extLst>
      <p:ext uri="{BB962C8B-B14F-4D97-AF65-F5344CB8AC3E}">
        <p14:creationId xmlns:p14="http://schemas.microsoft.com/office/powerpoint/2010/main" val="3645949219"/>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Photo with Blue Header and Message">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endParaRPr lang="en-US" dirty="0"/>
          </a:p>
        </p:txBody>
      </p:sp>
      <p:sp>
        <p:nvSpPr>
          <p:cNvPr id="5" name="Rectangle 4"/>
          <p:cNvSpPr/>
          <p:nvPr userDrawn="1"/>
        </p:nvSpPr>
        <p:spPr>
          <a:xfrm>
            <a:off x="7151569" y="2594573"/>
            <a:ext cx="5040431" cy="3246765"/>
          </a:xfrm>
          <a:prstGeom prst="rect">
            <a:avLst/>
          </a:prstGeom>
          <a:solidFill>
            <a:srgbClr val="FFFFFF">
              <a:alpha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a:ea typeface="+mn-ea"/>
              <a:cs typeface="+mn-cs"/>
            </a:endParaRPr>
          </a:p>
        </p:txBody>
      </p:sp>
      <p:sp>
        <p:nvSpPr>
          <p:cNvPr id="13" name="Text Placeholder 12"/>
          <p:cNvSpPr>
            <a:spLocks noGrp="1"/>
          </p:cNvSpPr>
          <p:nvPr>
            <p:ph type="body" sz="quarter" idx="11" hasCustomPrompt="1"/>
          </p:nvPr>
        </p:nvSpPr>
        <p:spPr>
          <a:xfrm>
            <a:off x="6961851" y="2737125"/>
            <a:ext cx="4625974" cy="2961660"/>
          </a:xfrm>
          <a:prstGeom prst="rect">
            <a:avLst/>
          </a:prstGeom>
          <a:solidFill>
            <a:srgbClr val="FFFFFF">
              <a:alpha val="80000"/>
            </a:srgbClr>
          </a:solidFill>
        </p:spPr>
        <p:txBody>
          <a:bodyPr tIns="91440" bIns="91440" anchor="ctr">
            <a:normAutofit/>
          </a:bodyPr>
          <a:lstStyle>
            <a:lvl1pPr marL="0" indent="0" algn="r">
              <a:lnSpc>
                <a:spcPct val="90000"/>
              </a:lnSpc>
              <a:spcBef>
                <a:spcPts val="0"/>
              </a:spcBef>
              <a:buNone/>
              <a:defRPr sz="4000" kern="1200" cap="all" baseline="0">
                <a:solidFill>
                  <a:schemeClr val="accent2"/>
                </a:solidFill>
                <a:latin typeface="Agency FB" panose="020B0503020202020204" pitchFamily="34" charset="0"/>
              </a:defRPr>
            </a:lvl1pPr>
          </a:lstStyle>
          <a:p>
            <a:pPr lvl="0"/>
            <a:r>
              <a:rPr lang="en-US" dirty="0"/>
              <a:t>ADD MESSAGE                HERE.</a:t>
            </a:r>
          </a:p>
        </p:txBody>
      </p:sp>
      <p:sp>
        <p:nvSpPr>
          <p:cNvPr id="2" name="Title 1">
            <a:extLst>
              <a:ext uri="{FF2B5EF4-FFF2-40B4-BE49-F238E27FC236}">
                <a16:creationId xmlns:a16="http://schemas.microsoft.com/office/drawing/2014/main" id="{BDD0F9D2-66D9-401F-9000-E685F17CAAD6}"/>
              </a:ext>
            </a:extLst>
          </p:cNvPr>
          <p:cNvSpPr>
            <a:spLocks noGrp="1"/>
          </p:cNvSpPr>
          <p:nvPr>
            <p:ph type="title" hasCustomPrompt="1"/>
          </p:nvPr>
        </p:nvSpPr>
        <p:spPr>
          <a:xfrm>
            <a:off x="505691" y="479535"/>
            <a:ext cx="10515600" cy="1325563"/>
          </a:xfrm>
          <a:prstGeom prst="rect">
            <a:avLst/>
          </a:prstGeom>
        </p:spPr>
        <p:txBody>
          <a:bodyPr/>
          <a:lstStyle>
            <a:lvl1pPr marL="0" indent="0">
              <a:defRPr sz="4000" b="1">
                <a:solidFill>
                  <a:schemeClr val="accent1"/>
                </a:solidFill>
                <a:latin typeface="Agency FB" panose="020B0503020202020204" pitchFamily="34" charset="0"/>
              </a:defRPr>
            </a:lvl1pPr>
          </a:lstStyle>
          <a:p>
            <a:r>
              <a:rPr lang="en-US" dirty="0"/>
              <a:t>CLICK TO EDIT MASTER TITLE STYLE</a:t>
            </a:r>
          </a:p>
        </p:txBody>
      </p:sp>
    </p:spTree>
    <p:extLst>
      <p:ext uri="{BB962C8B-B14F-4D97-AF65-F5344CB8AC3E}">
        <p14:creationId xmlns:p14="http://schemas.microsoft.com/office/powerpoint/2010/main" val="1471087494"/>
      </p:ext>
    </p:extLst>
  </p:cSld>
  <p:clrMapOvr>
    <a:masterClrMapping/>
  </p:clrMapOvr>
  <p:extLst>
    <p:ext uri="{DCECCB84-F9BA-43D5-87BE-67443E8EF086}">
      <p15:sldGuideLst xmlns:p15="http://schemas.microsoft.com/office/powerpoint/2012/main">
        <p15:guide id="1" pos="38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with White Header and Message">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7088"/>
            <a:ext cx="12192000" cy="6286500"/>
          </a:xfrm>
          <a:prstGeom prst="rect">
            <a:avLst/>
          </a:prstGeom>
        </p:spPr>
        <p:txBody>
          <a:bodyPr anchor="ctr"/>
          <a:lstStyle>
            <a:lvl1pPr marL="0" indent="0" algn="ctr">
              <a:buNone/>
              <a:defRPr>
                <a:solidFill>
                  <a:schemeClr val="tx1"/>
                </a:solidFill>
              </a:defRPr>
            </a:lvl1pPr>
          </a:lstStyle>
          <a:p>
            <a:r>
              <a:rPr lang="en-US"/>
              <a:t>Click icon to add picture</a:t>
            </a:r>
          </a:p>
        </p:txBody>
      </p:sp>
      <p:sp>
        <p:nvSpPr>
          <p:cNvPr id="13" name="Text Placeholder 12"/>
          <p:cNvSpPr>
            <a:spLocks noGrp="1"/>
          </p:cNvSpPr>
          <p:nvPr>
            <p:ph type="body" sz="quarter" idx="11" hasCustomPrompt="1"/>
          </p:nvPr>
        </p:nvSpPr>
        <p:spPr>
          <a:xfrm>
            <a:off x="6954763" y="2737125"/>
            <a:ext cx="4625974" cy="2961660"/>
          </a:xfrm>
          <a:prstGeom prst="rect">
            <a:avLst/>
          </a:prstGeom>
          <a:solidFill>
            <a:srgbClr val="FFFFFF">
              <a:alpha val="80000"/>
            </a:srgbClr>
          </a:solidFill>
        </p:spPr>
        <p:txBody>
          <a:bodyPr tIns="91440" bIns="91440" anchor="ctr">
            <a:normAutofit/>
          </a:bodyPr>
          <a:lstStyle>
            <a:lvl1pPr marL="0" indent="0" algn="r">
              <a:lnSpc>
                <a:spcPct val="90000"/>
              </a:lnSpc>
              <a:spcBef>
                <a:spcPts val="0"/>
              </a:spcBef>
              <a:buNone/>
              <a:defRPr sz="3000" kern="1200" cap="none" baseline="0">
                <a:solidFill>
                  <a:schemeClr val="accent2"/>
                </a:solidFill>
                <a:latin typeface="Arial" panose="020B0604020202020204" pitchFamily="34" charset="0"/>
                <a:cs typeface="Arial" panose="020B0604020202020204" pitchFamily="34" charset="0"/>
              </a:defRPr>
            </a:lvl1pPr>
          </a:lstStyle>
          <a:p>
            <a:pPr lvl="0"/>
            <a:r>
              <a:rPr lang="en-US" dirty="0"/>
              <a:t>Add message here.</a:t>
            </a:r>
          </a:p>
        </p:txBody>
      </p:sp>
      <p:sp>
        <p:nvSpPr>
          <p:cNvPr id="6" name="Title 1">
            <a:extLst>
              <a:ext uri="{FF2B5EF4-FFF2-40B4-BE49-F238E27FC236}">
                <a16:creationId xmlns:a16="http://schemas.microsoft.com/office/drawing/2014/main" id="{4C4D9D76-C4B5-4BFC-A241-E8BBCEBD3E5A}"/>
              </a:ext>
            </a:extLst>
          </p:cNvPr>
          <p:cNvSpPr>
            <a:spLocks noGrp="1"/>
          </p:cNvSpPr>
          <p:nvPr>
            <p:ph type="title" hasCustomPrompt="1"/>
          </p:nvPr>
        </p:nvSpPr>
        <p:spPr>
          <a:xfrm>
            <a:off x="518160" y="474854"/>
            <a:ext cx="10515600" cy="684362"/>
          </a:xfrm>
          <a:prstGeom prst="rect">
            <a:avLst/>
          </a:prstGeom>
        </p:spPr>
        <p:txBody>
          <a:bodyPr/>
          <a:lstStyle>
            <a:lvl1pPr>
              <a:defRPr sz="40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 name="TextBox 1">
            <a:extLst>
              <a:ext uri="{FF2B5EF4-FFF2-40B4-BE49-F238E27FC236}">
                <a16:creationId xmlns:a16="http://schemas.microsoft.com/office/drawing/2014/main" id="{E2DB8063-AEB0-C48A-D526-604DC436B33B}"/>
              </a:ext>
            </a:extLst>
          </p:cNvPr>
          <p:cNvSpPr txBox="1"/>
          <p:nvPr userDrawn="1"/>
        </p:nvSpPr>
        <p:spPr>
          <a:xfrm>
            <a:off x="71253" y="6547104"/>
            <a:ext cx="399801" cy="215444"/>
          </a:xfrm>
          <a:prstGeom prst="rect">
            <a:avLst/>
          </a:prstGeom>
          <a:noFill/>
        </p:spPr>
        <p:txBody>
          <a:bodyPr wrap="square" rtlCol="0">
            <a:spAutoFit/>
          </a:bodyPr>
          <a:lstStyle/>
          <a:p>
            <a:pPr algn="ctr"/>
            <a:fld id="{E5264778-C0F2-4A1D-870D-8751F1230773}" type="slidenum">
              <a:rPr lang="en-US" sz="800" smtClean="0">
                <a:solidFill>
                  <a:srgbClr val="003478"/>
                </a:solidFill>
              </a:rPr>
              <a:pPr algn="ctr"/>
              <a:t>‹#›</a:t>
            </a:fld>
            <a:endParaRPr lang="en-US" sz="800">
              <a:solidFill>
                <a:srgbClr val="003478"/>
              </a:solidFill>
            </a:endParaRPr>
          </a:p>
        </p:txBody>
      </p:sp>
    </p:spTree>
    <p:extLst>
      <p:ext uri="{BB962C8B-B14F-4D97-AF65-F5344CB8AC3E}">
        <p14:creationId xmlns:p14="http://schemas.microsoft.com/office/powerpoint/2010/main" val="34196342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Star">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2792030" y="1857840"/>
            <a:ext cx="6623819" cy="3129620"/>
          </a:xfrm>
          <a:prstGeom prst="rect">
            <a:avLst/>
          </a:prstGeom>
        </p:spPr>
      </p:pic>
    </p:spTree>
    <p:extLst>
      <p:ext uri="{BB962C8B-B14F-4D97-AF65-F5344CB8AC3E}">
        <p14:creationId xmlns:p14="http://schemas.microsoft.com/office/powerpoint/2010/main" val="346837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with Blue Header">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r>
              <a:rPr lang="en-US"/>
              <a:t>Click icon to add picture</a:t>
            </a:r>
          </a:p>
        </p:txBody>
      </p:sp>
      <p:sp>
        <p:nvSpPr>
          <p:cNvPr id="5" name="Title 1">
            <a:extLst>
              <a:ext uri="{FF2B5EF4-FFF2-40B4-BE49-F238E27FC236}">
                <a16:creationId xmlns:a16="http://schemas.microsoft.com/office/drawing/2014/main" id="{2B7B9B10-69FC-4D84-91FF-482B2BAA18DF}"/>
              </a:ext>
            </a:extLst>
          </p:cNvPr>
          <p:cNvSpPr>
            <a:spLocks noGrp="1"/>
          </p:cNvSpPr>
          <p:nvPr>
            <p:ph type="title" hasCustomPrompt="1"/>
          </p:nvPr>
        </p:nvSpPr>
        <p:spPr>
          <a:xfrm>
            <a:off x="518160" y="474854"/>
            <a:ext cx="10515600" cy="684362"/>
          </a:xfrm>
          <a:prstGeom prst="rect">
            <a:avLst/>
          </a:prstGeom>
        </p:spPr>
        <p:txBody>
          <a:bodyPr/>
          <a:lstStyle>
            <a:lvl1pPr>
              <a:defRPr sz="4000" b="0" i="0">
                <a:solidFill>
                  <a:schemeClr val="accent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 name="TextBox 1">
            <a:extLst>
              <a:ext uri="{FF2B5EF4-FFF2-40B4-BE49-F238E27FC236}">
                <a16:creationId xmlns:a16="http://schemas.microsoft.com/office/drawing/2014/main" id="{C02831EB-8BA9-FC7B-B26B-24F88E4B809E}"/>
              </a:ext>
            </a:extLst>
          </p:cNvPr>
          <p:cNvSpPr txBox="1"/>
          <p:nvPr userDrawn="1"/>
        </p:nvSpPr>
        <p:spPr>
          <a:xfrm>
            <a:off x="71253" y="6547104"/>
            <a:ext cx="399801" cy="215444"/>
          </a:xfrm>
          <a:prstGeom prst="rect">
            <a:avLst/>
          </a:prstGeom>
          <a:noFill/>
        </p:spPr>
        <p:txBody>
          <a:bodyPr wrap="square" rtlCol="0">
            <a:spAutoFit/>
          </a:bodyPr>
          <a:lstStyle/>
          <a:p>
            <a:pPr algn="ctr"/>
            <a:fld id="{E5264778-C0F2-4A1D-870D-8751F1230773}" type="slidenum">
              <a:rPr lang="en-US" sz="800" smtClean="0">
                <a:solidFill>
                  <a:srgbClr val="003478"/>
                </a:solidFill>
              </a:rPr>
              <a:pPr algn="ctr"/>
              <a:t>‹#›</a:t>
            </a:fld>
            <a:endParaRPr lang="en-US" sz="800">
              <a:solidFill>
                <a:srgbClr val="003478"/>
              </a:solidFill>
            </a:endParaRPr>
          </a:p>
        </p:txBody>
      </p:sp>
    </p:spTree>
    <p:extLst>
      <p:ext uri="{BB962C8B-B14F-4D97-AF65-F5344CB8AC3E}">
        <p14:creationId xmlns:p14="http://schemas.microsoft.com/office/powerpoint/2010/main" val="317999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 with White Header">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r>
              <a:rPr lang="en-US"/>
              <a:t>Click icon to add picture</a:t>
            </a:r>
          </a:p>
        </p:txBody>
      </p:sp>
      <p:sp>
        <p:nvSpPr>
          <p:cNvPr id="5" name="Title 1">
            <a:extLst>
              <a:ext uri="{FF2B5EF4-FFF2-40B4-BE49-F238E27FC236}">
                <a16:creationId xmlns:a16="http://schemas.microsoft.com/office/drawing/2014/main" id="{BB2E6B9B-6591-4690-89CA-026764B58C4D}"/>
              </a:ext>
            </a:extLst>
          </p:cNvPr>
          <p:cNvSpPr>
            <a:spLocks noGrp="1"/>
          </p:cNvSpPr>
          <p:nvPr>
            <p:ph type="title" hasCustomPrompt="1"/>
          </p:nvPr>
        </p:nvSpPr>
        <p:spPr>
          <a:xfrm>
            <a:off x="518160" y="474854"/>
            <a:ext cx="10515600" cy="684362"/>
          </a:xfrm>
          <a:prstGeom prst="rect">
            <a:avLst/>
          </a:prstGeom>
        </p:spPr>
        <p:txBody>
          <a:bodyPr/>
          <a:lstStyle>
            <a:lvl1pPr>
              <a:defRPr sz="40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 name="TextBox 1">
            <a:extLst>
              <a:ext uri="{FF2B5EF4-FFF2-40B4-BE49-F238E27FC236}">
                <a16:creationId xmlns:a16="http://schemas.microsoft.com/office/drawing/2014/main" id="{DF8CA4F6-7423-FD2F-6E7D-260D2F5A51EF}"/>
              </a:ext>
            </a:extLst>
          </p:cNvPr>
          <p:cNvSpPr txBox="1"/>
          <p:nvPr userDrawn="1"/>
        </p:nvSpPr>
        <p:spPr>
          <a:xfrm>
            <a:off x="71253" y="6547104"/>
            <a:ext cx="399801" cy="215444"/>
          </a:xfrm>
          <a:prstGeom prst="rect">
            <a:avLst/>
          </a:prstGeom>
          <a:noFill/>
        </p:spPr>
        <p:txBody>
          <a:bodyPr wrap="square" rtlCol="0">
            <a:spAutoFit/>
          </a:bodyPr>
          <a:lstStyle/>
          <a:p>
            <a:pPr algn="ctr"/>
            <a:fld id="{E5264778-C0F2-4A1D-870D-8751F1230773}" type="slidenum">
              <a:rPr lang="en-US" sz="800" smtClean="0">
                <a:solidFill>
                  <a:srgbClr val="003478"/>
                </a:solidFill>
              </a:rPr>
              <a:pPr algn="ctr"/>
              <a:t>‹#›</a:t>
            </a:fld>
            <a:endParaRPr lang="en-US" sz="800">
              <a:solidFill>
                <a:srgbClr val="003478"/>
              </a:solidFill>
            </a:endParaRPr>
          </a:p>
        </p:txBody>
      </p:sp>
    </p:spTree>
    <p:extLst>
      <p:ext uri="{BB962C8B-B14F-4D97-AF65-F5344CB8AC3E}">
        <p14:creationId xmlns:p14="http://schemas.microsoft.com/office/powerpoint/2010/main" val="249865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without Header">
    <p:spTree>
      <p:nvGrpSpPr>
        <p:cNvPr id="1" name=""/>
        <p:cNvGrpSpPr/>
        <p:nvPr/>
      </p:nvGrpSpPr>
      <p:grpSpPr>
        <a:xfrm>
          <a:off x="0" y="0"/>
          <a:ext cx="0" cy="0"/>
          <a:chOff x="0" y="0"/>
          <a:chExt cx="0" cy="0"/>
        </a:xfrm>
      </p:grpSpPr>
      <p:sp>
        <p:nvSpPr>
          <p:cNvPr id="13"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r>
              <a:rPr lang="en-US"/>
              <a:t>Click icon to add picture</a:t>
            </a:r>
          </a:p>
        </p:txBody>
      </p:sp>
      <p:sp>
        <p:nvSpPr>
          <p:cNvPr id="14" name="Text Placeholder 12"/>
          <p:cNvSpPr>
            <a:spLocks noGrp="1"/>
          </p:cNvSpPr>
          <p:nvPr>
            <p:ph type="body" sz="quarter" idx="11" hasCustomPrompt="1"/>
          </p:nvPr>
        </p:nvSpPr>
        <p:spPr>
          <a:xfrm>
            <a:off x="6954762" y="2737125"/>
            <a:ext cx="4625974" cy="2961660"/>
          </a:xfrm>
          <a:prstGeom prst="rect">
            <a:avLst/>
          </a:prstGeom>
          <a:solidFill>
            <a:srgbClr val="FFFFFF">
              <a:alpha val="80000"/>
            </a:srgbClr>
          </a:solidFill>
        </p:spPr>
        <p:txBody>
          <a:bodyPr anchor="ctr">
            <a:normAutofit/>
          </a:bodyPr>
          <a:lstStyle>
            <a:lvl1pPr marL="0" indent="0" algn="r">
              <a:lnSpc>
                <a:spcPct val="90000"/>
              </a:lnSpc>
              <a:spcBef>
                <a:spcPts val="0"/>
              </a:spcBef>
              <a:buNone/>
              <a:defRPr sz="3000" kern="1200" cap="none" baseline="0">
                <a:solidFill>
                  <a:schemeClr val="accent2"/>
                </a:solidFill>
                <a:latin typeface="Arial" panose="020B0604020202020204" pitchFamily="34" charset="0"/>
                <a:cs typeface="Arial" panose="020B0604020202020204" pitchFamily="34" charset="0"/>
              </a:defRPr>
            </a:lvl1pPr>
          </a:lstStyle>
          <a:p>
            <a:pPr lvl="0"/>
            <a:r>
              <a:rPr lang="en-US" dirty="0"/>
              <a:t>Add message here.</a:t>
            </a:r>
          </a:p>
        </p:txBody>
      </p:sp>
      <p:sp>
        <p:nvSpPr>
          <p:cNvPr id="2" name="TextBox 1">
            <a:extLst>
              <a:ext uri="{FF2B5EF4-FFF2-40B4-BE49-F238E27FC236}">
                <a16:creationId xmlns:a16="http://schemas.microsoft.com/office/drawing/2014/main" id="{3315F15C-F4CE-8C74-8E0E-6DBAF8CCA253}"/>
              </a:ext>
            </a:extLst>
          </p:cNvPr>
          <p:cNvSpPr txBox="1"/>
          <p:nvPr userDrawn="1"/>
        </p:nvSpPr>
        <p:spPr>
          <a:xfrm>
            <a:off x="71253" y="6547104"/>
            <a:ext cx="399801" cy="215444"/>
          </a:xfrm>
          <a:prstGeom prst="rect">
            <a:avLst/>
          </a:prstGeom>
          <a:noFill/>
        </p:spPr>
        <p:txBody>
          <a:bodyPr wrap="square" rtlCol="0">
            <a:spAutoFit/>
          </a:bodyPr>
          <a:lstStyle/>
          <a:p>
            <a:pPr algn="ctr"/>
            <a:fld id="{E5264778-C0F2-4A1D-870D-8751F1230773}" type="slidenum">
              <a:rPr lang="en-US" sz="800" smtClean="0">
                <a:solidFill>
                  <a:srgbClr val="003478"/>
                </a:solidFill>
              </a:rPr>
              <a:pPr algn="ctr"/>
              <a:t>‹#›</a:t>
            </a:fld>
            <a:endParaRPr lang="en-US" sz="800">
              <a:solidFill>
                <a:srgbClr val="003478"/>
              </a:solidFill>
            </a:endParaRPr>
          </a:p>
        </p:txBody>
      </p:sp>
    </p:spTree>
    <p:extLst>
      <p:ext uri="{BB962C8B-B14F-4D97-AF65-F5344CB8AC3E}">
        <p14:creationId xmlns:p14="http://schemas.microsoft.com/office/powerpoint/2010/main" val="24768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760E2-4A59-41CF-9D25-3932C8732117}"/>
              </a:ext>
            </a:extLst>
          </p:cNvPr>
          <p:cNvSpPr>
            <a:spLocks noGrp="1"/>
          </p:cNvSpPr>
          <p:nvPr>
            <p:ph type="title" hasCustomPrompt="1"/>
          </p:nvPr>
        </p:nvSpPr>
        <p:spPr>
          <a:xfrm>
            <a:off x="755109" y="2454765"/>
            <a:ext cx="10684021" cy="1081902"/>
          </a:xfrm>
          <a:prstGeom prst="rect">
            <a:avLst/>
          </a:prstGeom>
        </p:spPr>
        <p:txBody>
          <a:bodyPr/>
          <a:lstStyle>
            <a:lvl1pPr algn="ctr">
              <a:defRPr sz="4000" b="0">
                <a:solidFill>
                  <a:schemeClr val="accent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2" name="Text Placeholder 24"/>
          <p:cNvSpPr>
            <a:spLocks noGrp="1"/>
          </p:cNvSpPr>
          <p:nvPr>
            <p:ph type="body" sz="quarter" idx="11" hasCustomPrompt="1"/>
          </p:nvPr>
        </p:nvSpPr>
        <p:spPr>
          <a:xfrm>
            <a:off x="755110" y="3536666"/>
            <a:ext cx="10684021" cy="612333"/>
          </a:xfrm>
          <a:prstGeom prst="rect">
            <a:avLst/>
          </a:prstGeom>
        </p:spPr>
        <p:txBody>
          <a:bodyPr/>
          <a:lstStyle>
            <a:lvl1pPr marL="0" indent="0" algn="ctr">
              <a:buNone/>
              <a:defRPr sz="2400" b="0" cap="none" baseline="0">
                <a:solidFill>
                  <a:srgbClr val="002F6C"/>
                </a:solidFill>
                <a:latin typeface="Arial" panose="020B0604020202020204" pitchFamily="34" charset="0"/>
                <a:cs typeface="Arial" panose="020B0604020202020204" pitchFamily="34" charset="0"/>
              </a:defRPr>
            </a:lvl1pPr>
          </a:lstStyle>
          <a:p>
            <a:pPr lvl="0"/>
            <a:r>
              <a:rPr lang="en-US" dirty="0"/>
              <a:t>Transition Subtitle</a:t>
            </a:r>
          </a:p>
        </p:txBody>
      </p:sp>
      <p:sp>
        <p:nvSpPr>
          <p:cNvPr id="3" name="TextBox 2">
            <a:extLst>
              <a:ext uri="{FF2B5EF4-FFF2-40B4-BE49-F238E27FC236}">
                <a16:creationId xmlns:a16="http://schemas.microsoft.com/office/drawing/2014/main" id="{E8F37000-AF6C-F838-66CD-2595530CD5F2}"/>
              </a:ext>
            </a:extLst>
          </p:cNvPr>
          <p:cNvSpPr txBox="1"/>
          <p:nvPr userDrawn="1"/>
        </p:nvSpPr>
        <p:spPr>
          <a:xfrm>
            <a:off x="71253" y="6547104"/>
            <a:ext cx="399801" cy="215444"/>
          </a:xfrm>
          <a:prstGeom prst="rect">
            <a:avLst/>
          </a:prstGeom>
          <a:noFill/>
        </p:spPr>
        <p:txBody>
          <a:bodyPr wrap="square" rtlCol="0">
            <a:spAutoFit/>
          </a:bodyPr>
          <a:lstStyle/>
          <a:p>
            <a:pPr algn="ctr"/>
            <a:fld id="{E5264778-C0F2-4A1D-870D-8751F1230773}" type="slidenum">
              <a:rPr lang="en-US" sz="800" smtClean="0">
                <a:solidFill>
                  <a:srgbClr val="003478"/>
                </a:solidFill>
              </a:rPr>
              <a:pPr algn="ctr"/>
              <a:t>‹#›</a:t>
            </a:fld>
            <a:endParaRPr lang="en-US" sz="800">
              <a:solidFill>
                <a:srgbClr val="003478"/>
              </a:solidFill>
            </a:endParaRPr>
          </a:p>
        </p:txBody>
      </p:sp>
    </p:spTree>
    <p:extLst>
      <p:ext uri="{BB962C8B-B14F-4D97-AF65-F5344CB8AC3E}">
        <p14:creationId xmlns:p14="http://schemas.microsoft.com/office/powerpoint/2010/main" val="2344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Header">
    <p:spTree>
      <p:nvGrpSpPr>
        <p:cNvPr id="1" name=""/>
        <p:cNvGrpSpPr/>
        <p:nvPr/>
      </p:nvGrpSpPr>
      <p:grpSpPr>
        <a:xfrm>
          <a:off x="0" y="0"/>
          <a:ext cx="0" cy="0"/>
          <a:chOff x="0" y="0"/>
          <a:chExt cx="0" cy="0"/>
        </a:xfrm>
      </p:grpSpPr>
      <p:sp>
        <p:nvSpPr>
          <p:cNvPr id="11" name="Text Placeholder 12"/>
          <p:cNvSpPr>
            <a:spLocks noGrp="1"/>
          </p:cNvSpPr>
          <p:nvPr>
            <p:ph type="body" sz="quarter" idx="11" hasCustomPrompt="1"/>
          </p:nvPr>
        </p:nvSpPr>
        <p:spPr>
          <a:xfrm>
            <a:off x="6954763" y="2737125"/>
            <a:ext cx="4625974" cy="2961660"/>
          </a:xfrm>
          <a:prstGeom prst="rect">
            <a:avLst/>
          </a:prstGeom>
        </p:spPr>
        <p:txBody>
          <a:bodyPr anchor="ctr">
            <a:normAutofit/>
          </a:bodyPr>
          <a:lstStyle>
            <a:lvl1pPr marL="0" indent="0" algn="r">
              <a:lnSpc>
                <a:spcPct val="90000"/>
              </a:lnSpc>
              <a:spcBef>
                <a:spcPts val="0"/>
              </a:spcBef>
              <a:buNone/>
              <a:defRPr sz="3000" kern="1200" cap="none" baseline="0">
                <a:solidFill>
                  <a:schemeClr val="accent2"/>
                </a:solidFill>
                <a:latin typeface="Arial" panose="020B0604020202020204" pitchFamily="34" charset="0"/>
                <a:cs typeface="Arial" panose="020B0604020202020204" pitchFamily="34" charset="0"/>
              </a:defRPr>
            </a:lvl1pPr>
          </a:lstStyle>
          <a:p>
            <a:pPr lvl="0"/>
            <a:r>
              <a:rPr lang="en-US" dirty="0"/>
              <a:t>Add message here.</a:t>
            </a:r>
          </a:p>
        </p:txBody>
      </p:sp>
      <p:sp>
        <p:nvSpPr>
          <p:cNvPr id="13" name="Content Placeholder 12"/>
          <p:cNvSpPr>
            <a:spLocks noGrp="1"/>
          </p:cNvSpPr>
          <p:nvPr>
            <p:ph sz="quarter" idx="12" hasCustomPrompt="1"/>
          </p:nvPr>
        </p:nvSpPr>
        <p:spPr>
          <a:xfrm>
            <a:off x="533399" y="1311425"/>
            <a:ext cx="6096000" cy="4387360"/>
          </a:xfrm>
          <a:prstGeom prst="rect">
            <a:avLst/>
          </a:prstGeom>
        </p:spPr>
        <p:txBody>
          <a:bodyPr/>
          <a:lstStyle>
            <a:lvl1pPr marL="0" indent="0">
              <a:buFontTx/>
              <a:buNone/>
              <a:defRPr sz="1800" baseline="0">
                <a:solidFill>
                  <a:schemeClr val="tx1"/>
                </a:solidFill>
                <a:latin typeface="Arial" panose="020B0604020202020204" pitchFamily="34" charset="0"/>
                <a:cs typeface="Arial" panose="020B0604020202020204" pitchFamily="34" charset="0"/>
              </a:defRPr>
            </a:lvl1pPr>
            <a:lvl2pPr>
              <a:defRPr sz="1600">
                <a:solidFill>
                  <a:schemeClr val="tx1"/>
                </a:solidFill>
              </a:defRPr>
            </a:lvl2pPr>
            <a:lvl3pPr>
              <a:defRPr sz="1400"/>
            </a:lvl3pPr>
            <a:lvl4pPr>
              <a:defRPr sz="1400"/>
            </a:lvl4pPr>
            <a:lvl5pPr>
              <a:defRPr sz="1400"/>
            </a:lvl5pPr>
            <a:lvl6pPr>
              <a:defRPr sz="1400"/>
            </a:lvl6pPr>
            <a:lvl7pPr>
              <a:defRPr sz="1400"/>
            </a:lvl7pPr>
            <a:lvl8pPr>
              <a:defRPr sz="1400"/>
            </a:lvl8pPr>
            <a:lvl9pPr marL="3657600" indent="0">
              <a:buNone/>
              <a:defRPr/>
            </a:lvl9pPr>
          </a:lstStyle>
          <a:p>
            <a:pPr lvl="0"/>
            <a:r>
              <a:rPr lang="en-US" dirty="0"/>
              <a:t>Click to enter text.</a:t>
            </a:r>
          </a:p>
        </p:txBody>
      </p:sp>
      <p:sp>
        <p:nvSpPr>
          <p:cNvPr id="6" name="Title 1">
            <a:extLst>
              <a:ext uri="{FF2B5EF4-FFF2-40B4-BE49-F238E27FC236}">
                <a16:creationId xmlns:a16="http://schemas.microsoft.com/office/drawing/2014/main" id="{111F7DA8-4E21-4515-BBB6-4BB7DA314989}"/>
              </a:ext>
            </a:extLst>
          </p:cNvPr>
          <p:cNvSpPr>
            <a:spLocks noGrp="1"/>
          </p:cNvSpPr>
          <p:nvPr>
            <p:ph type="title" hasCustomPrompt="1"/>
          </p:nvPr>
        </p:nvSpPr>
        <p:spPr>
          <a:xfrm>
            <a:off x="518160" y="474854"/>
            <a:ext cx="10515600" cy="684362"/>
          </a:xfrm>
          <a:prstGeom prst="rect">
            <a:avLst/>
          </a:prstGeom>
        </p:spPr>
        <p:txBody>
          <a:bodyPr/>
          <a:lstStyle>
            <a:lvl1pPr>
              <a:defRPr sz="4000" b="0" i="0">
                <a:solidFill>
                  <a:schemeClr val="accent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 name="TextBox 1">
            <a:extLst>
              <a:ext uri="{FF2B5EF4-FFF2-40B4-BE49-F238E27FC236}">
                <a16:creationId xmlns:a16="http://schemas.microsoft.com/office/drawing/2014/main" id="{57A19EF0-3D4C-6C7B-0758-56F1809720F7}"/>
              </a:ext>
            </a:extLst>
          </p:cNvPr>
          <p:cNvSpPr txBox="1"/>
          <p:nvPr userDrawn="1"/>
        </p:nvSpPr>
        <p:spPr>
          <a:xfrm>
            <a:off x="71253" y="6547104"/>
            <a:ext cx="399801" cy="215444"/>
          </a:xfrm>
          <a:prstGeom prst="rect">
            <a:avLst/>
          </a:prstGeom>
          <a:noFill/>
        </p:spPr>
        <p:txBody>
          <a:bodyPr wrap="square" rtlCol="0">
            <a:spAutoFit/>
          </a:bodyPr>
          <a:lstStyle/>
          <a:p>
            <a:pPr algn="ctr"/>
            <a:fld id="{E5264778-C0F2-4A1D-870D-8751F1230773}" type="slidenum">
              <a:rPr lang="en-US" sz="800" smtClean="0">
                <a:solidFill>
                  <a:srgbClr val="003478"/>
                </a:solidFill>
              </a:rPr>
              <a:pPr algn="ctr"/>
              <a:t>‹#›</a:t>
            </a:fld>
            <a:endParaRPr lang="en-US" sz="800">
              <a:solidFill>
                <a:srgbClr val="003478"/>
              </a:solidFill>
            </a:endParaRPr>
          </a:p>
        </p:txBody>
      </p:sp>
    </p:spTree>
    <p:extLst>
      <p:ext uri="{BB962C8B-B14F-4D97-AF65-F5344CB8AC3E}">
        <p14:creationId xmlns:p14="http://schemas.microsoft.com/office/powerpoint/2010/main" val="28279727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Text with Header">
    <p:spTree>
      <p:nvGrpSpPr>
        <p:cNvPr id="1" name=""/>
        <p:cNvGrpSpPr/>
        <p:nvPr/>
      </p:nvGrpSpPr>
      <p:grpSpPr>
        <a:xfrm>
          <a:off x="0" y="0"/>
          <a:ext cx="0" cy="0"/>
          <a:chOff x="0" y="0"/>
          <a:chExt cx="0" cy="0"/>
        </a:xfrm>
      </p:grpSpPr>
      <p:sp>
        <p:nvSpPr>
          <p:cNvPr id="10" name="Text Placeholder 12"/>
          <p:cNvSpPr>
            <a:spLocks noGrp="1"/>
          </p:cNvSpPr>
          <p:nvPr>
            <p:ph type="body" sz="quarter" idx="11" hasCustomPrompt="1"/>
          </p:nvPr>
        </p:nvSpPr>
        <p:spPr>
          <a:xfrm>
            <a:off x="7068170" y="2737125"/>
            <a:ext cx="4625974" cy="2961660"/>
          </a:xfrm>
          <a:prstGeom prst="rect">
            <a:avLst/>
          </a:prstGeom>
        </p:spPr>
        <p:txBody>
          <a:bodyPr anchor="ctr">
            <a:normAutofit/>
          </a:bodyPr>
          <a:lstStyle>
            <a:lvl1pPr marL="0" indent="0" algn="r">
              <a:lnSpc>
                <a:spcPct val="90000"/>
              </a:lnSpc>
              <a:spcBef>
                <a:spcPts val="0"/>
              </a:spcBef>
              <a:buNone/>
              <a:defRPr sz="3000" kern="1200" cap="none" baseline="0">
                <a:solidFill>
                  <a:schemeClr val="accent2"/>
                </a:solidFill>
                <a:latin typeface="Arial" panose="020B0604020202020204" pitchFamily="34" charset="0"/>
                <a:cs typeface="Arial" panose="020B0604020202020204" pitchFamily="34" charset="0"/>
              </a:defRPr>
            </a:lvl1pPr>
          </a:lstStyle>
          <a:p>
            <a:pPr lvl="0"/>
            <a:r>
              <a:rPr lang="en-US" dirty="0"/>
              <a:t>Add message here.</a:t>
            </a:r>
          </a:p>
        </p:txBody>
      </p:sp>
      <p:sp>
        <p:nvSpPr>
          <p:cNvPr id="11" name="Content Placeholder 12"/>
          <p:cNvSpPr>
            <a:spLocks noGrp="1"/>
          </p:cNvSpPr>
          <p:nvPr>
            <p:ph sz="quarter" idx="12" hasCustomPrompt="1"/>
          </p:nvPr>
        </p:nvSpPr>
        <p:spPr>
          <a:xfrm>
            <a:off x="533399" y="1311425"/>
            <a:ext cx="6096000" cy="4387360"/>
          </a:xfrm>
          <a:prstGeom prst="rect">
            <a:avLst/>
          </a:prstGeom>
        </p:spPr>
        <p:txBody>
          <a:bodyPr/>
          <a:lstStyle>
            <a:lvl1pPr marL="119063" indent="-119063">
              <a:buFont typeface="Arial" panose="020B0604020202020204" pitchFamily="34" charset="0"/>
              <a:buChar char="•"/>
              <a:defRPr sz="1800" baseline="0">
                <a:solidFill>
                  <a:schemeClr val="tx1"/>
                </a:solidFill>
                <a:latin typeface="+mn-lt"/>
                <a:cs typeface="Arial" panose="020B0604020202020204" pitchFamily="34" charset="0"/>
              </a:defRPr>
            </a:lvl1pPr>
            <a:lvl2pPr marL="576263" indent="-119063">
              <a:buFont typeface="Arial" panose="020B0604020202020204" pitchFamily="34" charset="0"/>
              <a:buChar char="•"/>
              <a:defRPr sz="1600">
                <a:solidFill>
                  <a:schemeClr val="tx1"/>
                </a:solidFill>
                <a:latin typeface="+mn-lt"/>
              </a:defRPr>
            </a:lvl2pPr>
            <a:lvl3pPr marL="1033463" indent="-119063">
              <a:buFont typeface="Symbol" panose="05050102010706020507" pitchFamily="18" charset="2"/>
              <a:buChar char="-"/>
              <a:defRPr sz="1400">
                <a:solidFill>
                  <a:schemeClr val="tx1"/>
                </a:solidFill>
                <a:latin typeface="+mn-lt"/>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lvl8pPr>
            <a:lvl9pPr marL="3657600" indent="0">
              <a:buNone/>
              <a:defRPr/>
            </a:lvl9pPr>
          </a:lstStyle>
          <a:p>
            <a:pPr lvl="0"/>
            <a:r>
              <a:rPr lang="en-US" dirty="0"/>
              <a:t>Click to enter bulleted text</a:t>
            </a:r>
          </a:p>
          <a:p>
            <a:pPr lvl="1"/>
            <a:r>
              <a:rPr lang="en-US" dirty="0"/>
              <a:t>Sub bullet</a:t>
            </a:r>
          </a:p>
          <a:p>
            <a:pPr lvl="2"/>
            <a:r>
              <a:rPr lang="en-US" dirty="0"/>
              <a:t>Sub bullet</a:t>
            </a:r>
          </a:p>
        </p:txBody>
      </p:sp>
      <p:sp>
        <p:nvSpPr>
          <p:cNvPr id="6" name="Title 1">
            <a:extLst>
              <a:ext uri="{FF2B5EF4-FFF2-40B4-BE49-F238E27FC236}">
                <a16:creationId xmlns:a16="http://schemas.microsoft.com/office/drawing/2014/main" id="{504C99FF-3978-4B42-87C8-0D8F733692A6}"/>
              </a:ext>
            </a:extLst>
          </p:cNvPr>
          <p:cNvSpPr>
            <a:spLocks noGrp="1"/>
          </p:cNvSpPr>
          <p:nvPr>
            <p:ph type="title" hasCustomPrompt="1"/>
          </p:nvPr>
        </p:nvSpPr>
        <p:spPr>
          <a:xfrm>
            <a:off x="518160" y="474854"/>
            <a:ext cx="10515600" cy="684362"/>
          </a:xfrm>
          <a:prstGeom prst="rect">
            <a:avLst/>
          </a:prstGeom>
        </p:spPr>
        <p:txBody>
          <a:bodyPr/>
          <a:lstStyle>
            <a:lvl1pPr>
              <a:defRPr sz="4000" b="0" i="0">
                <a:solidFill>
                  <a:schemeClr val="accent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 name="TextBox 1">
            <a:extLst>
              <a:ext uri="{FF2B5EF4-FFF2-40B4-BE49-F238E27FC236}">
                <a16:creationId xmlns:a16="http://schemas.microsoft.com/office/drawing/2014/main" id="{4F4029AE-2D6D-6109-D88E-58C0455E5757}"/>
              </a:ext>
            </a:extLst>
          </p:cNvPr>
          <p:cNvSpPr txBox="1"/>
          <p:nvPr userDrawn="1"/>
        </p:nvSpPr>
        <p:spPr>
          <a:xfrm>
            <a:off x="71253" y="6547104"/>
            <a:ext cx="399801" cy="215444"/>
          </a:xfrm>
          <a:prstGeom prst="rect">
            <a:avLst/>
          </a:prstGeom>
          <a:noFill/>
        </p:spPr>
        <p:txBody>
          <a:bodyPr wrap="square" rtlCol="0">
            <a:spAutoFit/>
          </a:bodyPr>
          <a:lstStyle/>
          <a:p>
            <a:pPr algn="ctr"/>
            <a:fld id="{E5264778-C0F2-4A1D-870D-8751F1230773}" type="slidenum">
              <a:rPr lang="en-US" sz="800" smtClean="0">
                <a:solidFill>
                  <a:srgbClr val="003478"/>
                </a:solidFill>
              </a:rPr>
              <a:pPr algn="ctr"/>
              <a:t>‹#›</a:t>
            </a:fld>
            <a:endParaRPr lang="en-US" sz="800">
              <a:solidFill>
                <a:srgbClr val="003478"/>
              </a:solidFill>
            </a:endParaRPr>
          </a:p>
        </p:txBody>
      </p:sp>
    </p:spTree>
    <p:extLst>
      <p:ext uri="{BB962C8B-B14F-4D97-AF65-F5344CB8AC3E}">
        <p14:creationId xmlns:p14="http://schemas.microsoft.com/office/powerpoint/2010/main" val="89811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 Placeholder 2"/>
          <p:cNvSpPr txBox="1">
            <a:spLocks/>
          </p:cNvSpPr>
          <p:nvPr userDrawn="1"/>
        </p:nvSpPr>
        <p:spPr>
          <a:xfrm>
            <a:off x="507668" y="6478683"/>
            <a:ext cx="3463048" cy="285750"/>
          </a:xfrm>
          <a:prstGeom prst="rect">
            <a:avLst/>
          </a:prstGeom>
        </p:spPr>
        <p:txBody>
          <a:bodyPr/>
          <a:lstStyle>
            <a:lvl1pPr marL="0" indent="0" algn="l" defTabSz="914400" rtl="0" eaLnBrk="1" latinLnBrk="0" hangingPunct="1">
              <a:lnSpc>
                <a:spcPct val="90000"/>
              </a:lnSpc>
              <a:spcBef>
                <a:spcPts val="1000"/>
              </a:spcBef>
              <a:buFontTx/>
              <a:buNone/>
              <a:defRPr sz="900" kern="1200" baseline="0">
                <a:solidFill>
                  <a:schemeClr val="accent1"/>
                </a:solidFill>
                <a:latin typeface="+mn-lt"/>
                <a:ea typeface="+mn-ea"/>
                <a:cs typeface="+mn-cs"/>
              </a:defRPr>
            </a:lvl1pPr>
            <a:lvl2pPr marL="457200" indent="0" algn="l" defTabSz="914400" rtl="0" eaLnBrk="1" latinLnBrk="0" hangingPunct="1">
              <a:lnSpc>
                <a:spcPct val="90000"/>
              </a:lnSpc>
              <a:spcBef>
                <a:spcPts val="500"/>
              </a:spcBef>
              <a:buFontTx/>
              <a:buNone/>
              <a:defRPr sz="11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Tx/>
              <a:buNone/>
              <a:defRPr sz="105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Tx/>
              <a:buNone/>
              <a:defRPr sz="10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Tx/>
              <a:buNone/>
              <a:defRPr sz="1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900" b="1">
                <a:solidFill>
                  <a:schemeClr val="bg1"/>
                </a:solidFill>
                <a:latin typeface="Arial" panose="020B0604020202020204" pitchFamily="34" charset="0"/>
                <a:cs typeface="Arial" panose="020B0604020202020204" pitchFamily="34" charset="0"/>
              </a:rPr>
              <a:t>Layout Examples and Inspiration</a:t>
            </a:r>
          </a:p>
        </p:txBody>
      </p:sp>
      <p:sp>
        <p:nvSpPr>
          <p:cNvPr id="8" name="TextBox 7"/>
          <p:cNvSpPr txBox="1"/>
          <p:nvPr userDrawn="1"/>
        </p:nvSpPr>
        <p:spPr>
          <a:xfrm>
            <a:off x="11582400" y="6464593"/>
            <a:ext cx="609600" cy="230832"/>
          </a:xfrm>
          <a:prstGeom prst="rect">
            <a:avLst/>
          </a:prstGeom>
          <a:noFill/>
        </p:spPr>
        <p:txBody>
          <a:bodyPr wrap="square" rtlCol="0">
            <a:spAutoFit/>
          </a:bodyPr>
          <a:lstStyle/>
          <a:p>
            <a:pPr algn="ctr"/>
            <a:fld id="{E5264778-C0F2-4A1D-870D-8751F1230773}" type="slidenum">
              <a:rPr lang="en-US" sz="900" smtClean="0">
                <a:solidFill>
                  <a:schemeClr val="bg1"/>
                </a:solidFill>
              </a:rPr>
              <a:pPr algn="ctr"/>
              <a:t>‹#›</a:t>
            </a:fld>
            <a:endParaRPr lang="en-US" sz="900">
              <a:solidFill>
                <a:schemeClr val="bg1"/>
              </a:solidFill>
            </a:endParaRPr>
          </a:p>
        </p:txBody>
      </p:sp>
      <p:grpSp>
        <p:nvGrpSpPr>
          <p:cNvPr id="2" name="Group 1">
            <a:extLst>
              <a:ext uri="{FF2B5EF4-FFF2-40B4-BE49-F238E27FC236}">
                <a16:creationId xmlns:a16="http://schemas.microsoft.com/office/drawing/2014/main" id="{4904835D-5B56-5C2E-2F1C-167D44A1D3C0}"/>
              </a:ext>
            </a:extLst>
          </p:cNvPr>
          <p:cNvGrpSpPr/>
          <p:nvPr userDrawn="1"/>
        </p:nvGrpSpPr>
        <p:grpSpPr>
          <a:xfrm>
            <a:off x="9133049" y="6372686"/>
            <a:ext cx="3058950" cy="485314"/>
            <a:chOff x="9133049" y="6372686"/>
            <a:chExt cx="3058950" cy="485314"/>
          </a:xfrm>
        </p:grpSpPr>
        <p:pic>
          <p:nvPicPr>
            <p:cNvPr id="4" name="Picture 3">
              <a:extLst>
                <a:ext uri="{FF2B5EF4-FFF2-40B4-BE49-F238E27FC236}">
                  <a16:creationId xmlns:a16="http://schemas.microsoft.com/office/drawing/2014/main" id="{CCA300A9-EE01-75CD-7A3B-A4757722FC9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133049" y="6372686"/>
              <a:ext cx="3058950" cy="485314"/>
            </a:xfrm>
            <a:prstGeom prst="rect">
              <a:avLst/>
            </a:prstGeom>
          </p:spPr>
        </p:pic>
        <p:pic>
          <p:nvPicPr>
            <p:cNvPr id="5" name="Picture 4">
              <a:extLst>
                <a:ext uri="{FF2B5EF4-FFF2-40B4-BE49-F238E27FC236}">
                  <a16:creationId xmlns:a16="http://schemas.microsoft.com/office/drawing/2014/main" id="{E60D1D22-6421-A2CA-C26C-C6E7AF71F3C2}"/>
                </a:ext>
              </a:extLst>
            </p:cNvPr>
            <p:cNvPicPr>
              <a:picLocks noChangeAspect="1"/>
            </p:cNvPicPr>
            <p:nvPr userDrawn="1"/>
          </p:nvPicPr>
          <p:blipFill>
            <a:blip r:embed="rId16"/>
            <a:stretch>
              <a:fillRect/>
            </a:stretch>
          </p:blipFill>
          <p:spPr>
            <a:xfrm>
              <a:off x="9932126" y="6439118"/>
              <a:ext cx="2039112" cy="307971"/>
            </a:xfrm>
            <a:prstGeom prst="rect">
              <a:avLst/>
            </a:prstGeom>
          </p:spPr>
        </p:pic>
      </p:grpSp>
      <p:sp>
        <p:nvSpPr>
          <p:cNvPr id="3" name="TextBox 2">
            <a:extLst>
              <a:ext uri="{FF2B5EF4-FFF2-40B4-BE49-F238E27FC236}">
                <a16:creationId xmlns:a16="http://schemas.microsoft.com/office/drawing/2014/main" id="{F3762165-77E4-4182-5A60-2807E0A5E899}"/>
              </a:ext>
            </a:extLst>
          </p:cNvPr>
          <p:cNvSpPr txBox="1"/>
          <p:nvPr userDrawn="1"/>
        </p:nvSpPr>
        <p:spPr>
          <a:xfrm>
            <a:off x="3193774" y="6506981"/>
            <a:ext cx="5804452" cy="261610"/>
          </a:xfrm>
          <a:prstGeom prst="rect">
            <a:avLst/>
          </a:prstGeom>
          <a:noFill/>
        </p:spPr>
        <p:txBody>
          <a:bodyPr wrap="square" rtlCol="0">
            <a:spAutoFit/>
          </a:bodyPr>
          <a:lstStyle/>
          <a:p>
            <a:pPr algn="ctr"/>
            <a:r>
              <a:rPr lang="en-US" sz="1100" dirty="0"/>
              <a:t>© 2023 Lockheed Martin Corporation</a:t>
            </a:r>
          </a:p>
        </p:txBody>
      </p:sp>
    </p:spTree>
    <p:extLst>
      <p:ext uri="{BB962C8B-B14F-4D97-AF65-F5344CB8AC3E}">
        <p14:creationId xmlns:p14="http://schemas.microsoft.com/office/powerpoint/2010/main" val="74540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7" r:id="rId4"/>
    <p:sldLayoutId id="2147483658" r:id="rId5"/>
    <p:sldLayoutId id="2147483651" r:id="rId6"/>
    <p:sldLayoutId id="2147483652" r:id="rId7"/>
    <p:sldLayoutId id="2147483653" r:id="rId8"/>
    <p:sldLayoutId id="2147483656" r:id="rId9"/>
    <p:sldLayoutId id="2147483654" r:id="rId10"/>
    <p:sldLayoutId id="2147483660" r:id="rId11"/>
    <p:sldLayoutId id="2147483661" r:id="rId12"/>
    <p:sldLayoutId id="2147483662"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84" userDrawn="1">
          <p15:clr>
            <a:srgbClr val="F26B43"/>
          </p15:clr>
        </p15:guide>
        <p15:guide id="3" pos="7296" userDrawn="1">
          <p15:clr>
            <a:srgbClr val="F26B43"/>
          </p15:clr>
        </p15:guide>
        <p15:guide id="4" orient="horz" pos="360" userDrawn="1">
          <p15:clr>
            <a:srgbClr val="F26B43"/>
          </p15:clr>
        </p15:guide>
        <p15:guide id="5" orient="horz" pos="2160" userDrawn="1">
          <p15:clr>
            <a:srgbClr val="F26B43"/>
          </p15:clr>
        </p15:guide>
        <p15:guide id="6" orient="horz" pos="39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83C27F5-DD2B-4C4C-B4B1-8E2AF35E968E}"/>
              </a:ext>
            </a:extLst>
          </p:cNvPr>
          <p:cNvSpPr>
            <a:spLocks noGrp="1"/>
          </p:cNvSpPr>
          <p:nvPr>
            <p:ph type="ftr" sz="quarter" idx="3"/>
          </p:nvPr>
        </p:nvSpPr>
        <p:spPr>
          <a:xfrm>
            <a:off x="6003634" y="5976203"/>
            <a:ext cx="184731" cy="830997"/>
          </a:xfrm>
          <a:prstGeom prst="rect">
            <a:avLst/>
          </a:prstGeom>
        </p:spPr>
        <p:txBody>
          <a:bodyPr vert="horz" wrap="none" lIns="91440" tIns="45720" rIns="91440" bIns="45720" rtlCol="0" anchor="b" anchorCtr="1">
            <a:spAutoFit/>
          </a:bodyPr>
          <a:lstStyle>
            <a:lvl1pPr algn="ctr">
              <a:defRPr sz="1200">
                <a:solidFill>
                  <a:schemeClr val="tx1">
                    <a:tint val="75000"/>
                  </a:schemeClr>
                </a:solidFill>
              </a:defRPr>
            </a:lvl1pPr>
          </a:lstStyle>
          <a:p>
            <a:endParaRPr lang="en-US"/>
          </a:p>
          <a:p>
            <a:endParaRPr lang="en-US"/>
          </a:p>
          <a:p>
            <a:endParaRPr lang="en-US"/>
          </a:p>
          <a:p>
            <a:endParaRPr lang="en-US"/>
          </a:p>
        </p:txBody>
      </p:sp>
      <p:sp>
        <p:nvSpPr>
          <p:cNvPr id="2" name="Title Placeholder 1">
            <a:extLst>
              <a:ext uri="{FF2B5EF4-FFF2-40B4-BE49-F238E27FC236}">
                <a16:creationId xmlns:a16="http://schemas.microsoft.com/office/drawing/2014/main" id="{317D26E8-2EF2-4057-8B97-AB5F1331E9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E8E437-1467-47B6-8AAD-4786D8598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11B9E5-B05A-47F0-B5CF-F77CFA8EFD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105CA-456B-4184-BB70-A7B211C59EA4}" type="datetimeFigureOut">
              <a:rPr lang="en-US" smtClean="0"/>
              <a:t>11/13/2023</a:t>
            </a:fld>
            <a:endParaRPr lang="en-US"/>
          </a:p>
        </p:txBody>
      </p:sp>
      <p:sp>
        <p:nvSpPr>
          <p:cNvPr id="6" name="Slide Number Placeholder 5">
            <a:extLst>
              <a:ext uri="{FF2B5EF4-FFF2-40B4-BE49-F238E27FC236}">
                <a16:creationId xmlns:a16="http://schemas.microsoft.com/office/drawing/2014/main" id="{AD118BDA-815B-449F-ADCC-1DAA7E599D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082AD-8D7A-4123-B903-90D6F3A23B8B}" type="slidenum">
              <a:rPr lang="en-US" smtClean="0"/>
              <a:t>‹#›</a:t>
            </a:fld>
            <a:endParaRPr lang="en-US"/>
          </a:p>
        </p:txBody>
      </p:sp>
      <p:sp>
        <p:nvSpPr>
          <p:cNvPr id="7" name="TextBox 6">
            <a:extLst>
              <a:ext uri="{FF2B5EF4-FFF2-40B4-BE49-F238E27FC236}">
                <a16:creationId xmlns:a16="http://schemas.microsoft.com/office/drawing/2014/main" id="{A4B537DD-B716-D4C0-883E-987EF25F2C4B}"/>
              </a:ext>
            </a:extLst>
          </p:cNvPr>
          <p:cNvSpPr txBox="1"/>
          <p:nvPr userDrawn="1"/>
        </p:nvSpPr>
        <p:spPr>
          <a:xfrm>
            <a:off x="3193774" y="6506981"/>
            <a:ext cx="5804452" cy="261610"/>
          </a:xfrm>
          <a:prstGeom prst="rect">
            <a:avLst/>
          </a:prstGeom>
          <a:noFill/>
        </p:spPr>
        <p:txBody>
          <a:bodyPr wrap="square" rtlCol="0">
            <a:spAutoFit/>
          </a:bodyPr>
          <a:lstStyle/>
          <a:p>
            <a:pPr algn="ctr"/>
            <a:r>
              <a:rPr lang="en-US" sz="1100" dirty="0"/>
              <a:t>© 2023 Lockheed Martin Corporation</a:t>
            </a:r>
          </a:p>
        </p:txBody>
      </p:sp>
    </p:spTree>
    <p:extLst>
      <p:ext uri="{BB962C8B-B14F-4D97-AF65-F5344CB8AC3E}">
        <p14:creationId xmlns:p14="http://schemas.microsoft.com/office/powerpoint/2010/main" val="65585782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15.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8.xml"/><Relationship Id="rId1" Type="http://schemas.openxmlformats.org/officeDocument/2006/relationships/themeOverride" Target="../theme/themeOverride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hemeOverride" Target="../theme/themeOverride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hemeOverride" Target="../theme/themeOverride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29.xml"/><Relationship Id="rId5" Type="http://schemas.openxmlformats.org/officeDocument/2006/relationships/hyperlink" Target="https://www.floridareadytowork.com/" TargetMode="External"/><Relationship Id="rId4" Type="http://schemas.openxmlformats.org/officeDocument/2006/relationships/hyperlink" Target="https://vimeo.com/866877868?share=copy"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hyperlink" Target="mailto:John.z.North@gmail.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05AA8C-565A-A851-C5E9-A81881E14B51}"/>
              </a:ext>
            </a:extLst>
          </p:cNvPr>
          <p:cNvSpPr>
            <a:spLocks noGrp="1"/>
          </p:cNvSpPr>
          <p:nvPr>
            <p:ph type="body" sz="quarter" idx="16"/>
          </p:nvPr>
        </p:nvSpPr>
        <p:spPr>
          <a:xfrm>
            <a:off x="640079" y="5216769"/>
            <a:ext cx="5803900" cy="439737"/>
          </a:xfrm>
        </p:spPr>
        <p:txBody>
          <a:bodyPr/>
          <a:lstStyle/>
          <a:p>
            <a:r>
              <a:rPr lang="en-US" dirty="0"/>
              <a:t>Brooke Malsberger</a:t>
            </a:r>
          </a:p>
          <a:p>
            <a:r>
              <a:rPr lang="en-US" dirty="0"/>
              <a:t>Director, Global Talent Acquisition</a:t>
            </a:r>
          </a:p>
          <a:p>
            <a:r>
              <a:rPr lang="en-US" dirty="0"/>
              <a:t>Lockheed Martin Rotary and Mission Systems</a:t>
            </a:r>
          </a:p>
          <a:p>
            <a:endParaRPr lang="en-US" dirty="0"/>
          </a:p>
          <a:p>
            <a:endParaRPr lang="en-US" dirty="0"/>
          </a:p>
        </p:txBody>
      </p:sp>
      <p:sp>
        <p:nvSpPr>
          <p:cNvPr id="5" name="Text Placeholder 4">
            <a:extLst>
              <a:ext uri="{FF2B5EF4-FFF2-40B4-BE49-F238E27FC236}">
                <a16:creationId xmlns:a16="http://schemas.microsoft.com/office/drawing/2014/main" id="{F71E5F27-D4C1-FB49-DCE7-41ECA1462048}"/>
              </a:ext>
            </a:extLst>
          </p:cNvPr>
          <p:cNvSpPr>
            <a:spLocks noGrp="1"/>
          </p:cNvSpPr>
          <p:nvPr>
            <p:ph type="body" sz="quarter" idx="20"/>
          </p:nvPr>
        </p:nvSpPr>
        <p:spPr/>
        <p:txBody>
          <a:bodyPr/>
          <a:lstStyle/>
          <a:p>
            <a:r>
              <a:rPr lang="en-US" dirty="0"/>
              <a:t>Resume Writing and Interview Tips</a:t>
            </a:r>
          </a:p>
        </p:txBody>
      </p:sp>
    </p:spTree>
    <p:extLst>
      <p:ext uri="{BB962C8B-B14F-4D97-AF65-F5344CB8AC3E}">
        <p14:creationId xmlns:p14="http://schemas.microsoft.com/office/powerpoint/2010/main" val="2498576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68EDD792-1AA3-4400-896B-FE9A467E83BA}"/>
              </a:ext>
            </a:extLst>
          </p:cNvPr>
          <p:cNvSpPr>
            <a:spLocks noGrp="1"/>
          </p:cNvSpPr>
          <p:nvPr>
            <p:ph type="title"/>
          </p:nvPr>
        </p:nvSpPr>
        <p:spPr>
          <a:xfrm>
            <a:off x="542223" y="278393"/>
            <a:ext cx="10515600" cy="836572"/>
          </a:xfrm>
        </p:spPr>
        <p:txBody>
          <a:bodyPr/>
          <a:lstStyle/>
          <a:p>
            <a:r>
              <a:rPr lang="en-US" dirty="0"/>
              <a:t>Experience</a:t>
            </a:r>
          </a:p>
        </p:txBody>
      </p:sp>
      <p:sp>
        <p:nvSpPr>
          <p:cNvPr id="3" name="Content Placeholder 2">
            <a:extLst>
              <a:ext uri="{FF2B5EF4-FFF2-40B4-BE49-F238E27FC236}">
                <a16:creationId xmlns:a16="http://schemas.microsoft.com/office/drawing/2014/main" id="{99953423-DAB2-928E-460F-A6260A90E8BC}"/>
              </a:ext>
            </a:extLst>
          </p:cNvPr>
          <p:cNvSpPr>
            <a:spLocks noGrp="1"/>
          </p:cNvSpPr>
          <p:nvPr>
            <p:ph sz="quarter" idx="12"/>
          </p:nvPr>
        </p:nvSpPr>
        <p:spPr>
          <a:xfrm>
            <a:off x="980575" y="955110"/>
            <a:ext cx="10515599" cy="4947780"/>
          </a:xfrm>
        </p:spPr>
        <p:txBody>
          <a:bodyPr/>
          <a:lstStyle/>
          <a:p>
            <a:pPr algn="ctr"/>
            <a:r>
              <a:rPr lang="en-US" b="1" dirty="0"/>
              <a:t>In descending order (most recent experience to least recent experience), list any jobs you have had, include action verbs, and any achievements</a:t>
            </a:r>
          </a:p>
          <a:p>
            <a:r>
              <a:rPr lang="en-US" sz="1400" b="1" dirty="0"/>
              <a:t>Technical Intern, XYZ Company </a:t>
            </a:r>
            <a:r>
              <a:rPr lang="en-US" sz="1400" dirty="0"/>
              <a:t>August 2023 – Present</a:t>
            </a:r>
          </a:p>
          <a:p>
            <a:pPr marL="285750" indent="-285750">
              <a:buFont typeface="Arial" panose="020B0604020202020204" pitchFamily="34" charset="0"/>
              <a:buChar char="•"/>
            </a:pPr>
            <a:r>
              <a:rPr lang="en-US" sz="1400" dirty="0"/>
              <a:t>Utilize coding skills to automate the completion and routing of company work orders to the appropriate point of contact</a:t>
            </a:r>
          </a:p>
          <a:p>
            <a:pPr marL="285750" indent="-285750">
              <a:buFont typeface="Arial" panose="020B0604020202020204" pitchFamily="34" charset="0"/>
              <a:buChar char="•"/>
            </a:pPr>
            <a:r>
              <a:rPr lang="en-US" sz="1400" dirty="0"/>
              <a:t>To date, have reduced work order cycle time by 10% by automating previously manual work order forms</a:t>
            </a:r>
          </a:p>
          <a:p>
            <a:pPr marL="285750" indent="-285750">
              <a:buFont typeface="Arial" panose="020B0604020202020204" pitchFamily="34" charset="0"/>
              <a:buChar char="•"/>
            </a:pPr>
            <a:r>
              <a:rPr lang="en-US" sz="1400" dirty="0"/>
              <a:t>Partnering with company leadership to identity additional processes to automate</a:t>
            </a:r>
          </a:p>
          <a:p>
            <a:r>
              <a:rPr lang="en-US" sz="1400" b="1" dirty="0"/>
              <a:t>Customer Service Representative, XYZ Company </a:t>
            </a:r>
            <a:r>
              <a:rPr lang="en-US" sz="1400" dirty="0"/>
              <a:t>June 2022 – August 2023</a:t>
            </a:r>
          </a:p>
          <a:p>
            <a:pPr marL="285750" indent="-285750">
              <a:buFont typeface="Arial" panose="020B0604020202020204" pitchFamily="34" charset="0"/>
              <a:buChar char="•"/>
            </a:pPr>
            <a:r>
              <a:rPr lang="en-US" sz="1400" dirty="0"/>
              <a:t>Worked the in-store customer service desk to resolve customer needs including:</a:t>
            </a:r>
          </a:p>
          <a:p>
            <a:pPr marL="971550" lvl="1" indent="-285750"/>
            <a:r>
              <a:rPr lang="en-US" sz="1200" dirty="0"/>
              <a:t>Listened to understand customer needs</a:t>
            </a:r>
          </a:p>
          <a:p>
            <a:pPr marL="971550" lvl="1" indent="-285750"/>
            <a:r>
              <a:rPr lang="en-US" sz="1200" dirty="0"/>
              <a:t>Quickly resolved issues including product exchanges, returns, price adjustments, and price matches</a:t>
            </a:r>
          </a:p>
          <a:p>
            <a:pPr marL="971550" lvl="1" indent="-285750"/>
            <a:r>
              <a:rPr lang="en-US" sz="1200" dirty="0"/>
              <a:t>Exceeded customer expectations as evidenced by receiving Employee of the Month in September 2023</a:t>
            </a:r>
          </a:p>
          <a:p>
            <a:pPr marL="971550" lvl="1" indent="-285750"/>
            <a:r>
              <a:rPr lang="en-US" sz="1200" dirty="0"/>
              <a:t>Optimized back-room inventory by recommending a new layout which led to a 10% improvement in time to return unopened stock to the floor</a:t>
            </a:r>
          </a:p>
          <a:p>
            <a:r>
              <a:rPr lang="en-US" sz="1400" b="1" dirty="0"/>
              <a:t>Yard Maintenance, Self-Employed </a:t>
            </a:r>
            <a:r>
              <a:rPr lang="en-US" sz="1400" dirty="0"/>
              <a:t>August 2020 – June 2022</a:t>
            </a:r>
          </a:p>
          <a:p>
            <a:pPr marL="285750" indent="-285750">
              <a:buFont typeface="Arial" panose="020B0604020202020204" pitchFamily="34" charset="0"/>
              <a:buChar char="•"/>
            </a:pPr>
            <a:r>
              <a:rPr lang="en-US" sz="1400" dirty="0"/>
              <a:t>Ensured neighbor’s yards were well-maintained by mowing lawns, pulling weeds, cutting back trees, and other general yard maintenance</a:t>
            </a:r>
          </a:p>
          <a:p>
            <a:pPr marL="285750" indent="-285750">
              <a:buFont typeface="Arial" panose="020B0604020202020204" pitchFamily="34" charset="0"/>
              <a:buChar char="•"/>
            </a:pPr>
            <a:r>
              <a:rPr lang="en-US" sz="1400" dirty="0"/>
              <a:t>Analyzed and set appropriate price by benchmarking competitor prices</a:t>
            </a:r>
          </a:p>
          <a:p>
            <a:pPr marL="285750" indent="-285750">
              <a:buFont typeface="Arial" panose="020B0604020202020204" pitchFamily="34" charset="0"/>
              <a:buChar char="•"/>
            </a:pPr>
            <a:r>
              <a:rPr lang="en-US" sz="1400" dirty="0"/>
              <a:t>Maintained client relationships and high customer service over approximately two years, as evidenced by repeated clients for the duration of the business</a:t>
            </a:r>
          </a:p>
          <a:p>
            <a:pPr marL="285750" indent="-285750">
              <a:buFont typeface="Arial" panose="020B0604020202020204" pitchFamily="34" charset="0"/>
              <a:buChar char="•"/>
            </a:pPr>
            <a:r>
              <a:rPr lang="en-US" sz="1400" dirty="0"/>
              <a:t>Proactively offered yard services before and after hurricanes</a:t>
            </a:r>
          </a:p>
          <a:p>
            <a:pPr marL="971550" lvl="1" indent="-285750"/>
            <a:endParaRPr lang="en-US" dirty="0"/>
          </a:p>
        </p:txBody>
      </p:sp>
    </p:spTree>
    <p:extLst>
      <p:ext uri="{BB962C8B-B14F-4D97-AF65-F5344CB8AC3E}">
        <p14:creationId xmlns:p14="http://schemas.microsoft.com/office/powerpoint/2010/main" val="2337906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CC19A69-540C-4629-BEDF-A36A73202942}"/>
              </a:ext>
            </a:extLst>
          </p:cNvPr>
          <p:cNvSpPr>
            <a:spLocks noGrp="1"/>
          </p:cNvSpPr>
          <p:nvPr>
            <p:ph type="title"/>
          </p:nvPr>
        </p:nvSpPr>
        <p:spPr>
          <a:xfrm>
            <a:off x="533400" y="264092"/>
            <a:ext cx="10515600" cy="836572"/>
          </a:xfrm>
        </p:spPr>
        <p:txBody>
          <a:bodyPr/>
          <a:lstStyle/>
          <a:p>
            <a:r>
              <a:rPr lang="en-US" dirty="0"/>
              <a:t>Using Action Verbs</a:t>
            </a:r>
          </a:p>
        </p:txBody>
      </p:sp>
      <p:sp>
        <p:nvSpPr>
          <p:cNvPr id="7" name="Content Placeholder 2">
            <a:extLst>
              <a:ext uri="{FF2B5EF4-FFF2-40B4-BE49-F238E27FC236}">
                <a16:creationId xmlns:a16="http://schemas.microsoft.com/office/drawing/2014/main" id="{35F13405-6CD1-40BE-8EA6-23B25A0E832A}"/>
              </a:ext>
            </a:extLst>
          </p:cNvPr>
          <p:cNvSpPr>
            <a:spLocks noGrp="1"/>
          </p:cNvSpPr>
          <p:nvPr>
            <p:ph sz="quarter" idx="12"/>
          </p:nvPr>
        </p:nvSpPr>
        <p:spPr>
          <a:xfrm>
            <a:off x="533400" y="973072"/>
            <a:ext cx="10515600" cy="580155"/>
          </a:xfrm>
        </p:spPr>
        <p:txBody>
          <a:bodyPr>
            <a:normAutofit lnSpcReduction="10000"/>
          </a:bodyPr>
          <a:lstStyle/>
          <a:p>
            <a:pPr marL="109728" indent="0" algn="ctr">
              <a:buNone/>
            </a:pPr>
            <a:r>
              <a:rPr lang="en-US" sz="1800" b="1" dirty="0"/>
              <a:t>Resumes are all about actions—what you’ve done. Use action verbs when describing an accomplishment. Some examples:</a:t>
            </a:r>
          </a:p>
          <a:p>
            <a:pPr marL="109728" indent="0">
              <a:buNone/>
            </a:pPr>
            <a:endParaRPr lang="en-US" sz="1800" dirty="0">
              <a:solidFill>
                <a:schemeClr val="tx1">
                  <a:lumMod val="50000"/>
                  <a:lumOff val="50000"/>
                </a:schemeClr>
              </a:solidFill>
            </a:endParaRPr>
          </a:p>
        </p:txBody>
      </p:sp>
      <p:pic>
        <p:nvPicPr>
          <p:cNvPr id="8" name="Picture 7">
            <a:extLst>
              <a:ext uri="{FF2B5EF4-FFF2-40B4-BE49-F238E27FC236}">
                <a16:creationId xmlns:a16="http://schemas.microsoft.com/office/drawing/2014/main" id="{D6384035-126C-4F17-A296-068D22A12E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5481" y="1726625"/>
            <a:ext cx="3779981" cy="4486759"/>
          </a:xfrm>
          <a:prstGeom prst="rect">
            <a:avLst/>
          </a:prstGeom>
          <a:ln>
            <a:solidFill>
              <a:srgbClr val="002060"/>
            </a:solidFill>
          </a:ln>
        </p:spPr>
      </p:pic>
      <p:pic>
        <p:nvPicPr>
          <p:cNvPr id="9" name="Picture 8">
            <a:extLst>
              <a:ext uri="{FF2B5EF4-FFF2-40B4-BE49-F238E27FC236}">
                <a16:creationId xmlns:a16="http://schemas.microsoft.com/office/drawing/2014/main" id="{6C4EBCB9-D502-45A7-B14D-74A3F79C17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6646" y="1726625"/>
            <a:ext cx="3918526" cy="4486759"/>
          </a:xfrm>
          <a:prstGeom prst="rect">
            <a:avLst/>
          </a:prstGeom>
          <a:ln w="9525">
            <a:solidFill>
              <a:srgbClr val="002060"/>
            </a:solidFill>
          </a:ln>
        </p:spPr>
      </p:pic>
    </p:spTree>
    <p:extLst>
      <p:ext uri="{BB962C8B-B14F-4D97-AF65-F5344CB8AC3E}">
        <p14:creationId xmlns:p14="http://schemas.microsoft.com/office/powerpoint/2010/main" val="2904678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EC724B0B-1891-4AAC-96CB-320BDBE3087E}"/>
              </a:ext>
            </a:extLst>
          </p:cNvPr>
          <p:cNvSpPr>
            <a:spLocks noGrp="1"/>
          </p:cNvSpPr>
          <p:nvPr>
            <p:ph type="title"/>
          </p:nvPr>
        </p:nvSpPr>
        <p:spPr>
          <a:xfrm>
            <a:off x="518160" y="474854"/>
            <a:ext cx="11268832" cy="836572"/>
          </a:xfrm>
        </p:spPr>
        <p:txBody>
          <a:bodyPr/>
          <a:lstStyle/>
          <a:p>
            <a:r>
              <a:rPr lang="en-US" sz="3600" dirty="0"/>
              <a:t>Education</a:t>
            </a:r>
          </a:p>
        </p:txBody>
      </p:sp>
      <p:sp>
        <p:nvSpPr>
          <p:cNvPr id="13" name="Content Placeholder 2">
            <a:extLst>
              <a:ext uri="{FF2B5EF4-FFF2-40B4-BE49-F238E27FC236}">
                <a16:creationId xmlns:a16="http://schemas.microsoft.com/office/drawing/2014/main" id="{DF132573-6095-4A2C-A21F-8989A30AC8AF}"/>
              </a:ext>
            </a:extLst>
          </p:cNvPr>
          <p:cNvSpPr>
            <a:spLocks noGrp="1"/>
          </p:cNvSpPr>
          <p:nvPr>
            <p:ph sz="quarter" idx="12"/>
          </p:nvPr>
        </p:nvSpPr>
        <p:spPr>
          <a:xfrm>
            <a:off x="533398" y="1311425"/>
            <a:ext cx="10515599" cy="4387360"/>
          </a:xfrm>
        </p:spPr>
        <p:txBody>
          <a:bodyPr/>
          <a:lstStyle/>
          <a:p>
            <a:endParaRPr lang="en-US" dirty="0"/>
          </a:p>
          <a:p>
            <a:endParaRPr lang="en-US" dirty="0"/>
          </a:p>
          <a:p>
            <a:endParaRPr lang="en-US" dirty="0"/>
          </a:p>
          <a:p>
            <a:endParaRPr lang="en-US" dirty="0"/>
          </a:p>
        </p:txBody>
      </p:sp>
      <p:sp>
        <p:nvSpPr>
          <p:cNvPr id="16" name="TextBox 15">
            <a:extLst>
              <a:ext uri="{FF2B5EF4-FFF2-40B4-BE49-F238E27FC236}">
                <a16:creationId xmlns:a16="http://schemas.microsoft.com/office/drawing/2014/main" id="{AA4298F7-6505-4FAD-8E32-A7E3B195B0F0}"/>
              </a:ext>
            </a:extLst>
          </p:cNvPr>
          <p:cNvSpPr txBox="1"/>
          <p:nvPr/>
        </p:nvSpPr>
        <p:spPr>
          <a:xfrm>
            <a:off x="724974" y="1159215"/>
            <a:ext cx="4858410" cy="4801314"/>
          </a:xfrm>
          <a:prstGeom prst="rect">
            <a:avLst/>
          </a:prstGeom>
          <a:noFill/>
        </p:spPr>
        <p:txBody>
          <a:bodyPr wrap="square" rtlCol="0">
            <a:spAutoFit/>
          </a:bodyPr>
          <a:lstStyle/>
          <a:p>
            <a:r>
              <a:rPr lang="en-US" b="1" dirty="0"/>
              <a:t>This section should include the Name of the school, Location of the school, Graduation Date, GPA (if higher than 3.0) and any honors and accomplishments </a:t>
            </a:r>
          </a:p>
          <a:p>
            <a:endParaRPr lang="en-US" b="1" dirty="0"/>
          </a:p>
          <a:p>
            <a:r>
              <a:rPr lang="en-US" b="1" dirty="0"/>
              <a:t>Include coursework only if it is relevant to the job to which you are applying, especially if you don’t have any formal experience in something. For a high school student or new graduate, coursework in certain areas may be all that a hiring manager expects. </a:t>
            </a:r>
          </a:p>
          <a:p>
            <a:endParaRPr lang="en-US" b="1" dirty="0"/>
          </a:p>
          <a:p>
            <a:r>
              <a:rPr lang="en-US" b="1" dirty="0"/>
              <a:t>If applicable, list certifications/credentials with the accrediting institution and date obtained.</a:t>
            </a:r>
          </a:p>
          <a:p>
            <a:endParaRPr lang="en-US" b="1" dirty="0"/>
          </a:p>
        </p:txBody>
      </p:sp>
      <p:sp>
        <p:nvSpPr>
          <p:cNvPr id="2" name="TextBox 1">
            <a:extLst>
              <a:ext uri="{FF2B5EF4-FFF2-40B4-BE49-F238E27FC236}">
                <a16:creationId xmlns:a16="http://schemas.microsoft.com/office/drawing/2014/main" id="{80EDD6D9-AB12-821B-4339-5EBC261EABDB}"/>
              </a:ext>
            </a:extLst>
          </p:cNvPr>
          <p:cNvSpPr txBox="1"/>
          <p:nvPr/>
        </p:nvSpPr>
        <p:spPr>
          <a:xfrm>
            <a:off x="6859571" y="1159215"/>
            <a:ext cx="5134235" cy="3693319"/>
          </a:xfrm>
          <a:prstGeom prst="rect">
            <a:avLst/>
          </a:prstGeom>
          <a:noFill/>
        </p:spPr>
        <p:txBody>
          <a:bodyPr wrap="square" rtlCol="0">
            <a:spAutoFit/>
          </a:bodyPr>
          <a:lstStyle/>
          <a:p>
            <a:r>
              <a:rPr lang="en-US" b="1" dirty="0"/>
              <a:t>Example: </a:t>
            </a:r>
          </a:p>
          <a:p>
            <a:endParaRPr lang="en-US" b="1" dirty="0"/>
          </a:p>
          <a:p>
            <a:r>
              <a:rPr lang="en-US" b="1" dirty="0"/>
              <a:t>Education:</a:t>
            </a:r>
          </a:p>
          <a:p>
            <a:r>
              <a:rPr lang="en-US" dirty="0"/>
              <a:t>High School Diploma</a:t>
            </a:r>
          </a:p>
          <a:p>
            <a:r>
              <a:rPr lang="en-US" dirty="0"/>
              <a:t>West Orange High School, Winter Garden, FL</a:t>
            </a:r>
          </a:p>
          <a:p>
            <a:r>
              <a:rPr lang="en-US" dirty="0"/>
              <a:t>Expected Graduation: May 2025</a:t>
            </a:r>
          </a:p>
          <a:p>
            <a:r>
              <a:rPr lang="en-US" dirty="0"/>
              <a:t>GPA: 3.5</a:t>
            </a:r>
          </a:p>
          <a:p>
            <a:endParaRPr lang="en-US" b="1" dirty="0"/>
          </a:p>
          <a:p>
            <a:r>
              <a:rPr lang="en-US" b="1" dirty="0"/>
              <a:t>Relevant Coursework:</a:t>
            </a:r>
          </a:p>
          <a:p>
            <a:pPr marL="285750" indent="-285750">
              <a:buFont typeface="Arial" panose="020B0604020202020204" pitchFamily="34" charset="0"/>
              <a:buChar char="•"/>
            </a:pPr>
            <a:r>
              <a:rPr lang="en-US" dirty="0"/>
              <a:t>AP Algebra</a:t>
            </a:r>
          </a:p>
          <a:p>
            <a:pPr marL="285750" indent="-285750">
              <a:buFont typeface="Arial" panose="020B0604020202020204" pitchFamily="34" charset="0"/>
              <a:buChar char="•"/>
            </a:pPr>
            <a:r>
              <a:rPr lang="en-US" dirty="0"/>
              <a:t>Introduction to Engineering</a:t>
            </a:r>
          </a:p>
          <a:p>
            <a:pPr marL="285750" indent="-285750">
              <a:buFont typeface="Arial" panose="020B0604020202020204" pitchFamily="34" charset="0"/>
              <a:buChar char="•"/>
            </a:pPr>
            <a:r>
              <a:rPr lang="en-US" dirty="0"/>
              <a:t>Honors Physics</a:t>
            </a:r>
          </a:p>
          <a:p>
            <a:endParaRPr lang="en-US" dirty="0"/>
          </a:p>
        </p:txBody>
      </p:sp>
    </p:spTree>
    <p:extLst>
      <p:ext uri="{BB962C8B-B14F-4D97-AF65-F5344CB8AC3E}">
        <p14:creationId xmlns:p14="http://schemas.microsoft.com/office/powerpoint/2010/main" val="2797590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20FD9E0-CE52-4F37-9BAF-0FC401BDAC17}"/>
              </a:ext>
            </a:extLst>
          </p:cNvPr>
          <p:cNvSpPr>
            <a:spLocks noGrp="1"/>
          </p:cNvSpPr>
          <p:nvPr>
            <p:ph type="title"/>
          </p:nvPr>
        </p:nvSpPr>
        <p:spPr>
          <a:xfrm>
            <a:off x="518160" y="474854"/>
            <a:ext cx="10515600" cy="836572"/>
          </a:xfrm>
        </p:spPr>
        <p:txBody>
          <a:bodyPr/>
          <a:lstStyle/>
          <a:p>
            <a:r>
              <a:rPr lang="en-US" dirty="0"/>
              <a:t>Coursework and Relevant Activities</a:t>
            </a:r>
          </a:p>
        </p:txBody>
      </p:sp>
      <p:sp>
        <p:nvSpPr>
          <p:cNvPr id="9" name="Content Placeholder 2">
            <a:extLst>
              <a:ext uri="{FF2B5EF4-FFF2-40B4-BE49-F238E27FC236}">
                <a16:creationId xmlns:a16="http://schemas.microsoft.com/office/drawing/2014/main" id="{D4D708CA-C4BD-4A63-9097-0B260FD6BCEE}"/>
              </a:ext>
            </a:extLst>
          </p:cNvPr>
          <p:cNvSpPr>
            <a:spLocks noGrp="1"/>
          </p:cNvSpPr>
          <p:nvPr>
            <p:ph sz="quarter" idx="12"/>
          </p:nvPr>
        </p:nvSpPr>
        <p:spPr>
          <a:xfrm>
            <a:off x="518160" y="1235320"/>
            <a:ext cx="6147957" cy="4387360"/>
          </a:xfrm>
        </p:spPr>
        <p:txBody>
          <a:bodyPr/>
          <a:lstStyle/>
          <a:p>
            <a:r>
              <a:rPr lang="en-US" b="1" dirty="0"/>
              <a:t>If you have other skills or non-work experience that are relevant to the job you are applying for you can add them.</a:t>
            </a:r>
          </a:p>
          <a:p>
            <a:endParaRPr lang="en-US" b="1" dirty="0"/>
          </a:p>
          <a:p>
            <a:r>
              <a:rPr lang="en-US" b="1" u="sng" dirty="0"/>
              <a:t>Other skills</a:t>
            </a:r>
          </a:p>
          <a:p>
            <a:pPr marL="285750" lvl="0" indent="-285750">
              <a:buFont typeface="Arial" panose="020B0604020202020204" pitchFamily="34" charset="0"/>
              <a:buChar char="•"/>
            </a:pPr>
            <a:r>
              <a:rPr lang="en-US" dirty="0"/>
              <a:t>Language (level of fluency)</a:t>
            </a:r>
          </a:p>
          <a:p>
            <a:pPr marL="285750" lvl="0" indent="-285750">
              <a:buFont typeface="Arial" panose="020B0604020202020204" pitchFamily="34" charset="0"/>
              <a:buChar char="•"/>
            </a:pPr>
            <a:r>
              <a:rPr lang="en-US" dirty="0"/>
              <a:t>Computer and technical skills (ex. Microsoft Office, operating systems, industry specific software, computer languages)</a:t>
            </a:r>
          </a:p>
          <a:p>
            <a:pPr marL="285750" lvl="0" indent="-285750">
              <a:buFont typeface="Arial" panose="020B0604020202020204" pitchFamily="34" charset="0"/>
              <a:buChar char="•"/>
            </a:pPr>
            <a:r>
              <a:rPr lang="en-US" dirty="0"/>
              <a:t>Professional Associations</a:t>
            </a:r>
          </a:p>
          <a:p>
            <a:pPr marL="285750" lvl="0" indent="-285750">
              <a:buFont typeface="Arial" panose="020B0604020202020204" pitchFamily="34" charset="0"/>
              <a:buChar char="•"/>
            </a:pPr>
            <a:r>
              <a:rPr lang="en-US" dirty="0"/>
              <a:t>Certifications</a:t>
            </a:r>
          </a:p>
          <a:p>
            <a:endParaRPr lang="en-US" b="1" u="sng" dirty="0"/>
          </a:p>
          <a:p>
            <a:r>
              <a:rPr lang="en-US" b="1" u="sng" dirty="0"/>
              <a:t>Non-work Experience</a:t>
            </a:r>
          </a:p>
          <a:p>
            <a:pPr marL="285750" lvl="0" indent="-285750">
              <a:buFont typeface="Arial" panose="020B0604020202020204" pitchFamily="34" charset="0"/>
              <a:buChar char="•"/>
            </a:pPr>
            <a:r>
              <a:rPr lang="en-US" dirty="0"/>
              <a:t>Volunteer Service</a:t>
            </a:r>
          </a:p>
          <a:p>
            <a:pPr marL="285750" lvl="0" indent="-285750">
              <a:buFont typeface="Arial" panose="020B0604020202020204" pitchFamily="34" charset="0"/>
              <a:buChar char="•"/>
            </a:pPr>
            <a:r>
              <a:rPr lang="en-US" dirty="0"/>
              <a:t>Demonstrate skills not listed in work experience</a:t>
            </a:r>
          </a:p>
          <a:p>
            <a:endParaRPr lang="en-US" dirty="0"/>
          </a:p>
        </p:txBody>
      </p:sp>
      <p:sp>
        <p:nvSpPr>
          <p:cNvPr id="2" name="Content Placeholder 2">
            <a:extLst>
              <a:ext uri="{FF2B5EF4-FFF2-40B4-BE49-F238E27FC236}">
                <a16:creationId xmlns:a16="http://schemas.microsoft.com/office/drawing/2014/main" id="{C3969A6B-7F82-8890-058A-3FAFA9154D3A}"/>
              </a:ext>
            </a:extLst>
          </p:cNvPr>
          <p:cNvSpPr txBox="1">
            <a:spLocks/>
          </p:cNvSpPr>
          <p:nvPr/>
        </p:nvSpPr>
        <p:spPr>
          <a:xfrm>
            <a:off x="6925886" y="1537855"/>
            <a:ext cx="4878187" cy="4618131"/>
          </a:xfrm>
          <a:prstGeom prst="rect">
            <a:avLst/>
          </a:prstGeom>
        </p:spPr>
        <p:txBody>
          <a:bodyPr/>
          <a:lstStyle>
            <a:lvl1pPr marL="0" indent="0" algn="l" defTabSz="914400" rtl="0" eaLnBrk="1" latinLnBrk="0" hangingPunct="1">
              <a:lnSpc>
                <a:spcPct val="90000"/>
              </a:lnSpc>
              <a:spcBef>
                <a:spcPts val="1000"/>
              </a:spcBef>
              <a:buFontTx/>
              <a:buNone/>
              <a:defRPr sz="18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sz="1400" b="1" dirty="0"/>
              <a:t>Example:</a:t>
            </a:r>
          </a:p>
          <a:p>
            <a:endParaRPr lang="en-US" sz="1400" b="1" dirty="0"/>
          </a:p>
          <a:p>
            <a:r>
              <a:rPr lang="en-US" sz="1400" b="1" dirty="0"/>
              <a:t>Other Skills:</a:t>
            </a:r>
          </a:p>
          <a:p>
            <a:pPr marL="285750" indent="-285750">
              <a:buFont typeface="Arial" panose="020B0604020202020204" pitchFamily="34" charset="0"/>
              <a:buChar char="•"/>
            </a:pPr>
            <a:r>
              <a:rPr lang="en-US" sz="1400" dirty="0"/>
              <a:t>Fluent in English and Spanish (written and verbal)</a:t>
            </a:r>
          </a:p>
          <a:p>
            <a:pPr marL="285750" indent="-285750">
              <a:buFont typeface="Arial" panose="020B0604020202020204" pitchFamily="34" charset="0"/>
              <a:buChar char="•"/>
            </a:pPr>
            <a:r>
              <a:rPr lang="en-US" sz="1400" dirty="0"/>
              <a:t>Proficient in Microsoft Excel, PowerPoint, and Word</a:t>
            </a:r>
          </a:p>
          <a:p>
            <a:pPr marL="971550" lvl="1" indent="-285750"/>
            <a:r>
              <a:rPr lang="en-US" sz="1200" dirty="0"/>
              <a:t>Includes Excel pivot tables, programming macros, and formulas</a:t>
            </a:r>
          </a:p>
          <a:p>
            <a:pPr marL="285750" indent="-285750">
              <a:buFont typeface="Arial" panose="020B0604020202020204" pitchFamily="34" charset="0"/>
              <a:buChar char="•"/>
            </a:pPr>
            <a:r>
              <a:rPr lang="en-US" sz="1400" dirty="0"/>
              <a:t>Aviation Club, Member (2022- Present)</a:t>
            </a:r>
          </a:p>
          <a:p>
            <a:pPr marL="285750" indent="-285750">
              <a:buFont typeface="Arial" panose="020B0604020202020204" pitchFamily="34" charset="0"/>
              <a:buChar char="•"/>
            </a:pPr>
            <a:r>
              <a:rPr lang="en-US" sz="1400" dirty="0"/>
              <a:t>STEM Club, Member (2022-Present)</a:t>
            </a:r>
          </a:p>
          <a:p>
            <a:pPr marL="971550" lvl="1" indent="-285750"/>
            <a:r>
              <a:rPr lang="en-US" sz="1200" dirty="0"/>
              <a:t>Secretary (2023-2024)</a:t>
            </a:r>
          </a:p>
          <a:p>
            <a:endParaRPr lang="en-US" sz="1400" dirty="0"/>
          </a:p>
          <a:p>
            <a:r>
              <a:rPr lang="en-US" sz="1400" b="1" dirty="0"/>
              <a:t>Non-Work Experience:</a:t>
            </a:r>
          </a:p>
          <a:p>
            <a:pPr marL="285750" indent="-285750">
              <a:buFont typeface="Arial" panose="020B0604020202020204" pitchFamily="34" charset="0"/>
              <a:buChar char="•"/>
            </a:pPr>
            <a:r>
              <a:rPr lang="en-US" sz="1400" dirty="0"/>
              <a:t>Give Kids the World, Volunteer (2022 – Present)</a:t>
            </a:r>
          </a:p>
          <a:p>
            <a:pPr marL="971550" lvl="1" indent="-285750"/>
            <a:r>
              <a:rPr lang="en-US" sz="1200" dirty="0"/>
              <a:t>50 hours to date</a:t>
            </a:r>
          </a:p>
          <a:p>
            <a:pPr marL="285750" indent="-285750">
              <a:buFont typeface="Arial" panose="020B0604020202020204" pitchFamily="34" charset="0"/>
              <a:buChar char="•"/>
            </a:pPr>
            <a:r>
              <a:rPr lang="en-US" sz="1400" dirty="0"/>
              <a:t>Eight Waves, Student Mentor (2023 – Present)</a:t>
            </a:r>
          </a:p>
          <a:p>
            <a:pPr marL="971550" lvl="1" indent="-285750"/>
            <a:r>
              <a:rPr lang="en-US" sz="1200" dirty="0"/>
              <a:t>10 hours to date</a:t>
            </a:r>
          </a:p>
        </p:txBody>
      </p:sp>
    </p:spTree>
    <p:extLst>
      <p:ext uri="{BB962C8B-B14F-4D97-AF65-F5344CB8AC3E}">
        <p14:creationId xmlns:p14="http://schemas.microsoft.com/office/powerpoint/2010/main" val="503472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B87FDA2-C014-4C75-A7C2-DD80C78ED1FD}"/>
              </a:ext>
            </a:extLst>
          </p:cNvPr>
          <p:cNvSpPr>
            <a:spLocks noGrp="1"/>
          </p:cNvSpPr>
          <p:nvPr>
            <p:ph type="title"/>
          </p:nvPr>
        </p:nvSpPr>
        <p:spPr>
          <a:xfrm>
            <a:off x="533398" y="214504"/>
            <a:ext cx="10515600" cy="836572"/>
          </a:xfrm>
        </p:spPr>
        <p:txBody>
          <a:bodyPr/>
          <a:lstStyle/>
          <a:p>
            <a:r>
              <a:rPr lang="en-US" dirty="0"/>
              <a:t>Strengthen Your Resume</a:t>
            </a:r>
          </a:p>
        </p:txBody>
      </p:sp>
      <p:sp>
        <p:nvSpPr>
          <p:cNvPr id="6" name="Content Placeholder 2">
            <a:extLst>
              <a:ext uri="{FF2B5EF4-FFF2-40B4-BE49-F238E27FC236}">
                <a16:creationId xmlns:a16="http://schemas.microsoft.com/office/drawing/2014/main" id="{4BA8D5B8-AF5B-4654-9F77-DA397C9F3FAD}"/>
              </a:ext>
            </a:extLst>
          </p:cNvPr>
          <p:cNvSpPr>
            <a:spLocks noGrp="1"/>
          </p:cNvSpPr>
          <p:nvPr>
            <p:ph sz="quarter" idx="12"/>
          </p:nvPr>
        </p:nvSpPr>
        <p:spPr>
          <a:xfrm>
            <a:off x="533398" y="1051076"/>
            <a:ext cx="8197243" cy="5017215"/>
          </a:xfrm>
        </p:spPr>
        <p:txBody>
          <a:bodyPr/>
          <a:lstStyle/>
          <a:p>
            <a:pPr marL="111125" lvl="2" indent="0">
              <a:lnSpc>
                <a:spcPct val="80000"/>
              </a:lnSpc>
              <a:buNone/>
              <a:defRPr/>
            </a:pPr>
            <a:endParaRPr lang="en-US" sz="1050" dirty="0"/>
          </a:p>
          <a:p>
            <a:pPr marL="461963" indent="-350838">
              <a:lnSpc>
                <a:spcPct val="80000"/>
              </a:lnSpc>
              <a:defRPr/>
            </a:pPr>
            <a:r>
              <a:rPr lang="en-US" sz="1600" u="sng" dirty="0">
                <a:latin typeface="+mn-lt"/>
              </a:rPr>
              <a:t>To Strengthen Your Resume</a:t>
            </a:r>
          </a:p>
          <a:p>
            <a:pPr marL="461963" lvl="1" indent="-350838">
              <a:lnSpc>
                <a:spcPct val="80000"/>
              </a:lnSpc>
              <a:defRPr/>
            </a:pPr>
            <a:r>
              <a:rPr lang="en-US" dirty="0"/>
              <a:t>Use basic/key words from your field that will pop out</a:t>
            </a:r>
          </a:p>
          <a:p>
            <a:pPr marL="461963" lvl="1" indent="-350838">
              <a:lnSpc>
                <a:spcPct val="80000"/>
              </a:lnSpc>
              <a:defRPr/>
            </a:pPr>
            <a:r>
              <a:rPr lang="en-US" dirty="0"/>
              <a:t>Quantify the benefits you brought to your current and past programs and managers, use numbers when possible</a:t>
            </a:r>
          </a:p>
          <a:p>
            <a:pPr marL="461963" lvl="1" indent="-350838">
              <a:lnSpc>
                <a:spcPct val="80000"/>
              </a:lnSpc>
              <a:defRPr/>
            </a:pPr>
            <a:r>
              <a:rPr lang="en-US" dirty="0"/>
              <a:t>State your achievements “Initiated process improvements that decreased run-time, resulting in cost and schedule savings”</a:t>
            </a:r>
          </a:p>
          <a:p>
            <a:pPr marL="461963" lvl="1" indent="-350838">
              <a:lnSpc>
                <a:spcPct val="80000"/>
              </a:lnSpc>
              <a:defRPr/>
            </a:pPr>
            <a:r>
              <a:rPr lang="en-US" b="1" dirty="0"/>
              <a:t>Use action verbs</a:t>
            </a:r>
            <a:r>
              <a:rPr lang="en-US" dirty="0"/>
              <a:t>, specific language: Developed, Cultivated, Created, Analyzed</a:t>
            </a:r>
          </a:p>
          <a:p>
            <a:pPr marL="461963" lvl="1" indent="-350838">
              <a:lnSpc>
                <a:spcPct val="80000"/>
              </a:lnSpc>
              <a:defRPr/>
            </a:pPr>
            <a:endParaRPr lang="en-US" dirty="0"/>
          </a:p>
          <a:p>
            <a:pPr marL="111125" lvl="1" indent="0">
              <a:lnSpc>
                <a:spcPct val="80000"/>
              </a:lnSpc>
              <a:buNone/>
              <a:defRPr/>
            </a:pPr>
            <a:r>
              <a:rPr lang="en-US" u="sng" dirty="0"/>
              <a:t>Buzzwords and Fancy Phrases</a:t>
            </a:r>
          </a:p>
          <a:p>
            <a:pPr marL="461963" lvl="2" indent="-350838">
              <a:lnSpc>
                <a:spcPct val="80000"/>
              </a:lnSpc>
              <a:defRPr/>
            </a:pPr>
            <a:r>
              <a:rPr lang="en-US" sz="1600" dirty="0"/>
              <a:t>Avoid buzzwords that are overused  </a:t>
            </a:r>
          </a:p>
          <a:p>
            <a:pPr marL="461963" lvl="2" indent="-350838">
              <a:lnSpc>
                <a:spcPct val="80000"/>
              </a:lnSpc>
              <a:defRPr/>
            </a:pPr>
            <a:r>
              <a:rPr lang="en-US" sz="1600" dirty="0"/>
              <a:t>Say what you mean plainly and simply</a:t>
            </a:r>
          </a:p>
          <a:p>
            <a:pPr marL="461963" lvl="1" indent="-350838">
              <a:lnSpc>
                <a:spcPct val="80000"/>
              </a:lnSpc>
              <a:defRPr/>
            </a:pPr>
            <a:endParaRPr lang="en-US" sz="200" dirty="0"/>
          </a:p>
          <a:p>
            <a:pPr marL="461963" indent="-350838">
              <a:lnSpc>
                <a:spcPct val="80000"/>
              </a:lnSpc>
              <a:defRPr/>
            </a:pPr>
            <a:r>
              <a:rPr lang="en-US" sz="1600" u="sng" dirty="0">
                <a:latin typeface="+mn-lt"/>
              </a:rPr>
              <a:t>Words that </a:t>
            </a:r>
            <a:r>
              <a:rPr lang="en-US" sz="2000" b="1" u="sng" dirty="0">
                <a:latin typeface="+mn-lt"/>
              </a:rPr>
              <a:t>weaken</a:t>
            </a:r>
            <a:r>
              <a:rPr lang="en-US" sz="1600" u="sng" dirty="0">
                <a:latin typeface="+mn-lt"/>
              </a:rPr>
              <a:t> your resume include:</a:t>
            </a:r>
          </a:p>
          <a:p>
            <a:pPr marL="461963" lvl="1" indent="-350838">
              <a:lnSpc>
                <a:spcPct val="80000"/>
              </a:lnSpc>
              <a:defRPr/>
            </a:pPr>
            <a:r>
              <a:rPr lang="en-US" dirty="0"/>
              <a:t>Assist, Contribute, Support</a:t>
            </a:r>
          </a:p>
          <a:p>
            <a:pPr marL="919163" lvl="3" indent="-350838">
              <a:lnSpc>
                <a:spcPct val="80000"/>
              </a:lnSpc>
              <a:defRPr/>
            </a:pPr>
            <a:r>
              <a:rPr lang="en-US" sz="1600" dirty="0"/>
              <a:t>Outline HOW you assisted, contributed, supported</a:t>
            </a:r>
          </a:p>
          <a:p>
            <a:pPr marL="919163" lvl="3" indent="-350838">
              <a:lnSpc>
                <a:spcPct val="80000"/>
              </a:lnSpc>
              <a:defRPr/>
            </a:pPr>
            <a:r>
              <a:rPr lang="en-US" sz="1600" dirty="0"/>
              <a:t>What part did YOU play?  </a:t>
            </a:r>
          </a:p>
          <a:p>
            <a:pPr marL="919163" lvl="3" indent="-350838">
              <a:lnSpc>
                <a:spcPct val="80000"/>
              </a:lnSpc>
              <a:defRPr/>
            </a:pPr>
            <a:r>
              <a:rPr lang="en-US" sz="1600" dirty="0"/>
              <a:t>How did YOU add value?</a:t>
            </a:r>
          </a:p>
          <a:p>
            <a:pPr marL="919163" lvl="3" indent="-350838">
              <a:lnSpc>
                <a:spcPct val="80000"/>
              </a:lnSpc>
              <a:defRPr/>
            </a:pPr>
            <a:r>
              <a:rPr lang="en-US" sz="1600" dirty="0"/>
              <a:t>How did YOU affect the outcome? Quantify the benefits you brought to your current and past employers </a:t>
            </a:r>
          </a:p>
          <a:p>
            <a:pPr marL="461963" lvl="1" indent="-350838">
              <a:lnSpc>
                <a:spcPct val="80000"/>
              </a:lnSpc>
              <a:defRPr/>
            </a:pPr>
            <a:endParaRPr lang="en-US" sz="1400" b="1" dirty="0"/>
          </a:p>
          <a:p>
            <a:pPr marL="461963" indent="-350838"/>
            <a:endParaRPr lang="en-US" sz="1400" dirty="0">
              <a:latin typeface="+mn-lt"/>
            </a:endParaRPr>
          </a:p>
        </p:txBody>
      </p:sp>
    </p:spTree>
    <p:extLst>
      <p:ext uri="{BB962C8B-B14F-4D97-AF65-F5344CB8AC3E}">
        <p14:creationId xmlns:p14="http://schemas.microsoft.com/office/powerpoint/2010/main" val="3949824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B87FDA2-C014-4C75-A7C2-DD80C78ED1FD}"/>
              </a:ext>
            </a:extLst>
          </p:cNvPr>
          <p:cNvSpPr>
            <a:spLocks noGrp="1"/>
          </p:cNvSpPr>
          <p:nvPr>
            <p:ph type="title"/>
          </p:nvPr>
        </p:nvSpPr>
        <p:spPr>
          <a:xfrm>
            <a:off x="533398" y="214504"/>
            <a:ext cx="10515600" cy="836572"/>
          </a:xfrm>
        </p:spPr>
        <p:txBody>
          <a:bodyPr/>
          <a:lstStyle/>
          <a:p>
            <a:r>
              <a:rPr lang="en-US" dirty="0"/>
              <a:t>Putting It All Together</a:t>
            </a:r>
          </a:p>
        </p:txBody>
      </p:sp>
      <p:pic>
        <p:nvPicPr>
          <p:cNvPr id="9" name="Picture 8">
            <a:extLst>
              <a:ext uri="{FF2B5EF4-FFF2-40B4-BE49-F238E27FC236}">
                <a16:creationId xmlns:a16="http://schemas.microsoft.com/office/drawing/2014/main" id="{5DD4AB3D-4197-3F9D-6C18-85755E4AD4A2}"/>
              </a:ext>
            </a:extLst>
          </p:cNvPr>
          <p:cNvPicPr>
            <a:picLocks noChangeAspect="1"/>
          </p:cNvPicPr>
          <p:nvPr/>
        </p:nvPicPr>
        <p:blipFill>
          <a:blip r:embed="rId3"/>
          <a:stretch>
            <a:fillRect/>
          </a:stretch>
        </p:blipFill>
        <p:spPr>
          <a:xfrm>
            <a:off x="1200150" y="1051076"/>
            <a:ext cx="9791700" cy="5447833"/>
          </a:xfrm>
          <a:prstGeom prst="rect">
            <a:avLst/>
          </a:prstGeom>
        </p:spPr>
      </p:pic>
    </p:spTree>
    <p:extLst>
      <p:ext uri="{BB962C8B-B14F-4D97-AF65-F5344CB8AC3E}">
        <p14:creationId xmlns:p14="http://schemas.microsoft.com/office/powerpoint/2010/main" val="3965096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chemeClr val="bg1"/>
                </a:solidFill>
                <a:latin typeface="Agency FB" panose="020B0503020202020204" pitchFamily="34" charset="0"/>
              </a:rPr>
              <a:t>a</a:t>
            </a:r>
          </a:p>
        </p:txBody>
      </p:sp>
      <p:sp>
        <p:nvSpPr>
          <p:cNvPr id="3" name="Text Placeholder 2"/>
          <p:cNvSpPr>
            <a:spLocks noGrp="1"/>
          </p:cNvSpPr>
          <p:nvPr>
            <p:ph type="body" sz="quarter" idx="10"/>
          </p:nvPr>
        </p:nvSpPr>
        <p:spPr>
          <a:xfrm>
            <a:off x="287677" y="388697"/>
            <a:ext cx="10363200" cy="595246"/>
          </a:xfrm>
        </p:spPr>
        <p:txBody>
          <a:bodyPr>
            <a:noAutofit/>
          </a:bodyPr>
          <a:lstStyle/>
          <a:p>
            <a:pPr algn="l"/>
            <a:r>
              <a:rPr lang="en-US" sz="4000" dirty="0">
                <a:solidFill>
                  <a:srgbClr val="002F6C"/>
                </a:solidFill>
                <a:latin typeface="DIN OT Medium"/>
              </a:rPr>
              <a:t>Dos and Don’ts</a:t>
            </a:r>
          </a:p>
        </p:txBody>
      </p:sp>
      <p:sp>
        <p:nvSpPr>
          <p:cNvPr id="23" name="Rectangle 22"/>
          <p:cNvSpPr/>
          <p:nvPr/>
        </p:nvSpPr>
        <p:spPr>
          <a:xfrm>
            <a:off x="7093355" y="1444901"/>
            <a:ext cx="4398990" cy="707886"/>
          </a:xfrm>
          <a:prstGeom prst="rect">
            <a:avLst/>
          </a:prstGeom>
        </p:spPr>
        <p:txBody>
          <a:bodyPr wrap="square">
            <a:spAutoFit/>
          </a:bodyPr>
          <a:lstStyle/>
          <a:p>
            <a:pPr lvl="0">
              <a:defRPr/>
            </a:pPr>
            <a:r>
              <a:rPr lang="en-US" sz="2000" dirty="0"/>
              <a:t>Do not include a picture or decorate your resume</a:t>
            </a:r>
          </a:p>
        </p:txBody>
      </p:sp>
      <p:sp>
        <p:nvSpPr>
          <p:cNvPr id="24" name="Rectangle 23"/>
          <p:cNvSpPr/>
          <p:nvPr/>
        </p:nvSpPr>
        <p:spPr>
          <a:xfrm>
            <a:off x="1796330" y="1423289"/>
            <a:ext cx="3960234" cy="400110"/>
          </a:xfrm>
          <a:prstGeom prst="rect">
            <a:avLst/>
          </a:prstGeom>
        </p:spPr>
        <p:txBody>
          <a:bodyPr wrap="square">
            <a:spAutoFit/>
          </a:bodyPr>
          <a:lstStyle/>
          <a:p>
            <a:r>
              <a:rPr lang="en-US" sz="2000" dirty="0"/>
              <a:t>Keep your resume to 1-2 pages</a:t>
            </a:r>
          </a:p>
        </p:txBody>
      </p:sp>
      <p:sp>
        <p:nvSpPr>
          <p:cNvPr id="25" name="Rectangle 24"/>
          <p:cNvSpPr/>
          <p:nvPr/>
        </p:nvSpPr>
        <p:spPr>
          <a:xfrm>
            <a:off x="7093354" y="2666886"/>
            <a:ext cx="4606809" cy="707886"/>
          </a:xfrm>
          <a:prstGeom prst="rect">
            <a:avLst/>
          </a:prstGeom>
        </p:spPr>
        <p:txBody>
          <a:bodyPr wrap="square">
            <a:spAutoFit/>
          </a:bodyPr>
          <a:lstStyle/>
          <a:p>
            <a:pPr lvl="0">
              <a:defRPr/>
            </a:pPr>
            <a:r>
              <a:rPr lang="en-US" sz="2000" dirty="0"/>
              <a:t>Do not put anything on your resume you cannot back up with facts</a:t>
            </a:r>
          </a:p>
        </p:txBody>
      </p:sp>
      <p:sp>
        <p:nvSpPr>
          <p:cNvPr id="26" name="Rectangle 25"/>
          <p:cNvSpPr/>
          <p:nvPr/>
        </p:nvSpPr>
        <p:spPr>
          <a:xfrm>
            <a:off x="7181361" y="4087520"/>
            <a:ext cx="4518803" cy="400110"/>
          </a:xfrm>
          <a:prstGeom prst="rect">
            <a:avLst/>
          </a:prstGeom>
        </p:spPr>
        <p:txBody>
          <a:bodyPr wrap="square">
            <a:spAutoFit/>
          </a:bodyPr>
          <a:lstStyle/>
          <a:p>
            <a:pPr lvl="0">
              <a:defRPr/>
            </a:pPr>
            <a:r>
              <a:rPr lang="en-US" sz="2000" dirty="0"/>
              <a:t>Do not rely on Spellcheck alone</a:t>
            </a:r>
          </a:p>
        </p:txBody>
      </p:sp>
      <p:sp>
        <p:nvSpPr>
          <p:cNvPr id="27" name="Rectangle 26"/>
          <p:cNvSpPr/>
          <p:nvPr/>
        </p:nvSpPr>
        <p:spPr>
          <a:xfrm>
            <a:off x="1796331" y="4087520"/>
            <a:ext cx="3304415" cy="594009"/>
          </a:xfrm>
          <a:prstGeom prst="rect">
            <a:avLst/>
          </a:prstGeom>
        </p:spPr>
        <p:txBody>
          <a:bodyPr wrap="square">
            <a:spAutoFit/>
          </a:bodyPr>
          <a:lstStyle/>
          <a:p>
            <a:r>
              <a:rPr lang="en-US" sz="2000" dirty="0"/>
              <a:t>Proofread your resume</a:t>
            </a:r>
          </a:p>
          <a:p>
            <a:pPr>
              <a:lnSpc>
                <a:spcPct val="90000"/>
              </a:lnSpc>
            </a:pPr>
            <a:endParaRPr lang="en-US" sz="1400" dirty="0"/>
          </a:p>
        </p:txBody>
      </p:sp>
      <p:sp>
        <p:nvSpPr>
          <p:cNvPr id="28" name="Rectangle 27"/>
          <p:cNvSpPr/>
          <p:nvPr/>
        </p:nvSpPr>
        <p:spPr>
          <a:xfrm>
            <a:off x="1796331" y="2772685"/>
            <a:ext cx="3783587" cy="646331"/>
          </a:xfrm>
          <a:prstGeom prst="rect">
            <a:avLst/>
          </a:prstGeom>
        </p:spPr>
        <p:txBody>
          <a:bodyPr wrap="square">
            <a:spAutoFit/>
          </a:bodyPr>
          <a:lstStyle/>
          <a:p>
            <a:pPr>
              <a:lnSpc>
                <a:spcPct val="90000"/>
              </a:lnSpc>
            </a:pPr>
            <a:r>
              <a:rPr lang="en-US" sz="2000" dirty="0"/>
              <a:t>Include your cumulative GPA </a:t>
            </a:r>
          </a:p>
          <a:p>
            <a:pPr>
              <a:lnSpc>
                <a:spcPct val="90000"/>
              </a:lnSpc>
            </a:pPr>
            <a:r>
              <a:rPr lang="en-US" sz="2000" dirty="0"/>
              <a:t>(if over 3.0)</a:t>
            </a:r>
          </a:p>
        </p:txBody>
      </p:sp>
      <p:sp>
        <p:nvSpPr>
          <p:cNvPr id="30" name="Oval 29"/>
          <p:cNvSpPr/>
          <p:nvPr/>
        </p:nvSpPr>
        <p:spPr>
          <a:xfrm>
            <a:off x="707754" y="1307951"/>
            <a:ext cx="914400" cy="914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33" name="Oval 32"/>
          <p:cNvSpPr/>
          <p:nvPr/>
        </p:nvSpPr>
        <p:spPr>
          <a:xfrm>
            <a:off x="6092786" y="1307951"/>
            <a:ext cx="914400" cy="914400"/>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36" name="Oval 35"/>
          <p:cNvSpPr/>
          <p:nvPr/>
        </p:nvSpPr>
        <p:spPr>
          <a:xfrm>
            <a:off x="707754" y="2635525"/>
            <a:ext cx="914400" cy="9144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39" name="Oval 38"/>
          <p:cNvSpPr/>
          <p:nvPr/>
        </p:nvSpPr>
        <p:spPr>
          <a:xfrm>
            <a:off x="707754" y="3920057"/>
            <a:ext cx="914400" cy="91440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2" name="Oval 41"/>
          <p:cNvSpPr/>
          <p:nvPr/>
        </p:nvSpPr>
        <p:spPr>
          <a:xfrm>
            <a:off x="6092786" y="2635525"/>
            <a:ext cx="914400" cy="914400"/>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p>
        </p:txBody>
      </p:sp>
      <p:sp>
        <p:nvSpPr>
          <p:cNvPr id="45" name="Oval 44"/>
          <p:cNvSpPr/>
          <p:nvPr/>
        </p:nvSpPr>
        <p:spPr>
          <a:xfrm>
            <a:off x="6092786" y="3920057"/>
            <a:ext cx="914400" cy="91440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7" name="Rectangle 46">
            <a:extLst>
              <a:ext uri="{FF2B5EF4-FFF2-40B4-BE49-F238E27FC236}">
                <a16:creationId xmlns:a16="http://schemas.microsoft.com/office/drawing/2014/main" id="{B94DE5CE-C3CE-4791-BDCC-1D26F41D6671}"/>
              </a:ext>
            </a:extLst>
          </p:cNvPr>
          <p:cNvSpPr/>
          <p:nvPr/>
        </p:nvSpPr>
        <p:spPr>
          <a:xfrm>
            <a:off x="1796331" y="5313307"/>
            <a:ext cx="3783587" cy="901785"/>
          </a:xfrm>
          <a:prstGeom prst="rect">
            <a:avLst/>
          </a:prstGeom>
        </p:spPr>
        <p:txBody>
          <a:bodyPr wrap="square">
            <a:spAutoFit/>
          </a:bodyPr>
          <a:lstStyle/>
          <a:p>
            <a:r>
              <a:rPr lang="en-US" sz="2000" dirty="0"/>
              <a:t>Tailor resume for a specific job</a:t>
            </a:r>
          </a:p>
          <a:p>
            <a:endParaRPr lang="en-US" sz="2000" dirty="0"/>
          </a:p>
          <a:p>
            <a:pPr>
              <a:lnSpc>
                <a:spcPct val="90000"/>
              </a:lnSpc>
            </a:pPr>
            <a:endParaRPr lang="en-US" sz="1400" dirty="0"/>
          </a:p>
        </p:txBody>
      </p:sp>
      <p:sp>
        <p:nvSpPr>
          <p:cNvPr id="48" name="Rectangle 47">
            <a:extLst>
              <a:ext uri="{FF2B5EF4-FFF2-40B4-BE49-F238E27FC236}">
                <a16:creationId xmlns:a16="http://schemas.microsoft.com/office/drawing/2014/main" id="{B9160D3D-1EE3-41B7-A0F2-7F3C6E0CE63C}"/>
              </a:ext>
            </a:extLst>
          </p:cNvPr>
          <p:cNvSpPr/>
          <p:nvPr/>
        </p:nvSpPr>
        <p:spPr>
          <a:xfrm>
            <a:off x="7181362" y="5212312"/>
            <a:ext cx="4737011" cy="1323439"/>
          </a:xfrm>
          <a:prstGeom prst="rect">
            <a:avLst/>
          </a:prstGeom>
        </p:spPr>
        <p:txBody>
          <a:bodyPr wrap="square">
            <a:spAutoFit/>
          </a:bodyPr>
          <a:lstStyle/>
          <a:p>
            <a:pPr lvl="0">
              <a:defRPr/>
            </a:pPr>
            <a:r>
              <a:rPr lang="en-US" sz="2000" dirty="0"/>
              <a:t>Copy a resume from the internet – take the time to make your resume stand out for YOU and what YOU bring to the table</a:t>
            </a:r>
          </a:p>
        </p:txBody>
      </p:sp>
      <p:sp>
        <p:nvSpPr>
          <p:cNvPr id="49" name="Oval 48">
            <a:extLst>
              <a:ext uri="{FF2B5EF4-FFF2-40B4-BE49-F238E27FC236}">
                <a16:creationId xmlns:a16="http://schemas.microsoft.com/office/drawing/2014/main" id="{0BBA9069-3BD3-448E-BDE1-C0EEA290B026}"/>
              </a:ext>
            </a:extLst>
          </p:cNvPr>
          <p:cNvSpPr/>
          <p:nvPr/>
        </p:nvSpPr>
        <p:spPr>
          <a:xfrm>
            <a:off x="699655" y="5204589"/>
            <a:ext cx="914400" cy="91440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50" name="Oval 49">
            <a:extLst>
              <a:ext uri="{FF2B5EF4-FFF2-40B4-BE49-F238E27FC236}">
                <a16:creationId xmlns:a16="http://schemas.microsoft.com/office/drawing/2014/main" id="{B8554DE3-C584-454A-8534-F1A833274E23}"/>
              </a:ext>
            </a:extLst>
          </p:cNvPr>
          <p:cNvSpPr/>
          <p:nvPr/>
        </p:nvSpPr>
        <p:spPr>
          <a:xfrm>
            <a:off x="6092786" y="5204589"/>
            <a:ext cx="914400" cy="914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51" name="Freeform 136">
            <a:extLst>
              <a:ext uri="{FF2B5EF4-FFF2-40B4-BE49-F238E27FC236}">
                <a16:creationId xmlns:a16="http://schemas.microsoft.com/office/drawing/2014/main" id="{B7542DF5-0CB0-44A3-B8B9-27FE6F3D0773}"/>
              </a:ext>
            </a:extLst>
          </p:cNvPr>
          <p:cNvSpPr>
            <a:spLocks/>
          </p:cNvSpPr>
          <p:nvPr/>
        </p:nvSpPr>
        <p:spPr bwMode="auto">
          <a:xfrm>
            <a:off x="6309667" y="1534511"/>
            <a:ext cx="480637" cy="481142"/>
          </a:xfrm>
          <a:custGeom>
            <a:avLst/>
            <a:gdLst>
              <a:gd name="T0" fmla="*/ 464 w 466"/>
              <a:gd name="T1" fmla="*/ 453 h 465"/>
              <a:gd name="T2" fmla="*/ 464 w 466"/>
              <a:gd name="T3" fmla="*/ 463 h 465"/>
              <a:gd name="T4" fmla="*/ 459 w 466"/>
              <a:gd name="T5" fmla="*/ 465 h 465"/>
              <a:gd name="T6" fmla="*/ 454 w 466"/>
              <a:gd name="T7" fmla="*/ 463 h 465"/>
              <a:gd name="T8" fmla="*/ 233 w 466"/>
              <a:gd name="T9" fmla="*/ 243 h 465"/>
              <a:gd name="T10" fmla="*/ 13 w 466"/>
              <a:gd name="T11" fmla="*/ 463 h 465"/>
              <a:gd name="T12" fmla="*/ 8 w 466"/>
              <a:gd name="T13" fmla="*/ 465 h 465"/>
              <a:gd name="T14" fmla="*/ 3 w 466"/>
              <a:gd name="T15" fmla="*/ 463 h 465"/>
              <a:gd name="T16" fmla="*/ 3 w 466"/>
              <a:gd name="T17" fmla="*/ 453 h 465"/>
              <a:gd name="T18" fmla="*/ 223 w 466"/>
              <a:gd name="T19" fmla="*/ 233 h 465"/>
              <a:gd name="T20" fmla="*/ 3 w 466"/>
              <a:gd name="T21" fmla="*/ 12 h 465"/>
              <a:gd name="T22" fmla="*/ 3 w 466"/>
              <a:gd name="T23" fmla="*/ 2 h 465"/>
              <a:gd name="T24" fmla="*/ 13 w 466"/>
              <a:gd name="T25" fmla="*/ 2 h 465"/>
              <a:gd name="T26" fmla="*/ 233 w 466"/>
              <a:gd name="T27" fmla="*/ 223 h 465"/>
              <a:gd name="T28" fmla="*/ 454 w 466"/>
              <a:gd name="T29" fmla="*/ 2 h 465"/>
              <a:gd name="T30" fmla="*/ 464 w 466"/>
              <a:gd name="T31" fmla="*/ 2 h 465"/>
              <a:gd name="T32" fmla="*/ 464 w 466"/>
              <a:gd name="T33" fmla="*/ 12 h 465"/>
              <a:gd name="T34" fmla="*/ 243 w 466"/>
              <a:gd name="T35" fmla="*/ 233 h 465"/>
              <a:gd name="T36" fmla="*/ 464 w 466"/>
              <a:gd name="T37" fmla="*/ 45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6" h="465">
                <a:moveTo>
                  <a:pt x="464" y="453"/>
                </a:moveTo>
                <a:cubicBezTo>
                  <a:pt x="466" y="456"/>
                  <a:pt x="466" y="460"/>
                  <a:pt x="464" y="463"/>
                </a:cubicBezTo>
                <a:cubicBezTo>
                  <a:pt x="462" y="464"/>
                  <a:pt x="460" y="465"/>
                  <a:pt x="459" y="465"/>
                </a:cubicBezTo>
                <a:cubicBezTo>
                  <a:pt x="457" y="465"/>
                  <a:pt x="455" y="464"/>
                  <a:pt x="454" y="463"/>
                </a:cubicBezTo>
                <a:cubicBezTo>
                  <a:pt x="233" y="243"/>
                  <a:pt x="233" y="243"/>
                  <a:pt x="233" y="243"/>
                </a:cubicBezTo>
                <a:cubicBezTo>
                  <a:pt x="13" y="463"/>
                  <a:pt x="13" y="463"/>
                  <a:pt x="13" y="463"/>
                </a:cubicBezTo>
                <a:cubicBezTo>
                  <a:pt x="12" y="464"/>
                  <a:pt x="10" y="465"/>
                  <a:pt x="8" y="465"/>
                </a:cubicBezTo>
                <a:cubicBezTo>
                  <a:pt x="6" y="465"/>
                  <a:pt x="4" y="464"/>
                  <a:pt x="3" y="463"/>
                </a:cubicBezTo>
                <a:cubicBezTo>
                  <a:pt x="0" y="460"/>
                  <a:pt x="0" y="456"/>
                  <a:pt x="3" y="453"/>
                </a:cubicBezTo>
                <a:cubicBezTo>
                  <a:pt x="223" y="233"/>
                  <a:pt x="223" y="233"/>
                  <a:pt x="223" y="233"/>
                </a:cubicBezTo>
                <a:cubicBezTo>
                  <a:pt x="3" y="12"/>
                  <a:pt x="3" y="12"/>
                  <a:pt x="3" y="12"/>
                </a:cubicBezTo>
                <a:cubicBezTo>
                  <a:pt x="0" y="10"/>
                  <a:pt x="0" y="5"/>
                  <a:pt x="3" y="2"/>
                </a:cubicBezTo>
                <a:cubicBezTo>
                  <a:pt x="6" y="0"/>
                  <a:pt x="10" y="0"/>
                  <a:pt x="13" y="2"/>
                </a:cubicBezTo>
                <a:cubicBezTo>
                  <a:pt x="233" y="223"/>
                  <a:pt x="233" y="223"/>
                  <a:pt x="233" y="223"/>
                </a:cubicBezTo>
                <a:cubicBezTo>
                  <a:pt x="454" y="2"/>
                  <a:pt x="454" y="2"/>
                  <a:pt x="454" y="2"/>
                </a:cubicBezTo>
                <a:cubicBezTo>
                  <a:pt x="456" y="0"/>
                  <a:pt x="461" y="0"/>
                  <a:pt x="464" y="2"/>
                </a:cubicBezTo>
                <a:cubicBezTo>
                  <a:pt x="466" y="5"/>
                  <a:pt x="466" y="10"/>
                  <a:pt x="464" y="12"/>
                </a:cubicBezTo>
                <a:cubicBezTo>
                  <a:pt x="243" y="233"/>
                  <a:pt x="243" y="233"/>
                  <a:pt x="243" y="233"/>
                </a:cubicBezTo>
                <a:lnTo>
                  <a:pt x="464" y="45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36">
            <a:extLst>
              <a:ext uri="{FF2B5EF4-FFF2-40B4-BE49-F238E27FC236}">
                <a16:creationId xmlns:a16="http://schemas.microsoft.com/office/drawing/2014/main" id="{01CEE9EE-2A7C-46C3-BC14-1FC3B9B1BC03}"/>
              </a:ext>
            </a:extLst>
          </p:cNvPr>
          <p:cNvSpPr>
            <a:spLocks/>
          </p:cNvSpPr>
          <p:nvPr/>
        </p:nvSpPr>
        <p:spPr bwMode="auto">
          <a:xfrm>
            <a:off x="6309666" y="2852154"/>
            <a:ext cx="480637" cy="481142"/>
          </a:xfrm>
          <a:custGeom>
            <a:avLst/>
            <a:gdLst>
              <a:gd name="T0" fmla="*/ 464 w 466"/>
              <a:gd name="T1" fmla="*/ 453 h 465"/>
              <a:gd name="T2" fmla="*/ 464 w 466"/>
              <a:gd name="T3" fmla="*/ 463 h 465"/>
              <a:gd name="T4" fmla="*/ 459 w 466"/>
              <a:gd name="T5" fmla="*/ 465 h 465"/>
              <a:gd name="T6" fmla="*/ 454 w 466"/>
              <a:gd name="T7" fmla="*/ 463 h 465"/>
              <a:gd name="T8" fmla="*/ 233 w 466"/>
              <a:gd name="T9" fmla="*/ 243 h 465"/>
              <a:gd name="T10" fmla="*/ 13 w 466"/>
              <a:gd name="T11" fmla="*/ 463 h 465"/>
              <a:gd name="T12" fmla="*/ 8 w 466"/>
              <a:gd name="T13" fmla="*/ 465 h 465"/>
              <a:gd name="T14" fmla="*/ 3 w 466"/>
              <a:gd name="T15" fmla="*/ 463 h 465"/>
              <a:gd name="T16" fmla="*/ 3 w 466"/>
              <a:gd name="T17" fmla="*/ 453 h 465"/>
              <a:gd name="T18" fmla="*/ 223 w 466"/>
              <a:gd name="T19" fmla="*/ 233 h 465"/>
              <a:gd name="T20" fmla="*/ 3 w 466"/>
              <a:gd name="T21" fmla="*/ 12 h 465"/>
              <a:gd name="T22" fmla="*/ 3 w 466"/>
              <a:gd name="T23" fmla="*/ 2 h 465"/>
              <a:gd name="T24" fmla="*/ 13 w 466"/>
              <a:gd name="T25" fmla="*/ 2 h 465"/>
              <a:gd name="T26" fmla="*/ 233 w 466"/>
              <a:gd name="T27" fmla="*/ 223 h 465"/>
              <a:gd name="T28" fmla="*/ 454 w 466"/>
              <a:gd name="T29" fmla="*/ 2 h 465"/>
              <a:gd name="T30" fmla="*/ 464 w 466"/>
              <a:gd name="T31" fmla="*/ 2 h 465"/>
              <a:gd name="T32" fmla="*/ 464 w 466"/>
              <a:gd name="T33" fmla="*/ 12 h 465"/>
              <a:gd name="T34" fmla="*/ 243 w 466"/>
              <a:gd name="T35" fmla="*/ 233 h 465"/>
              <a:gd name="T36" fmla="*/ 464 w 466"/>
              <a:gd name="T37" fmla="*/ 45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6" h="465">
                <a:moveTo>
                  <a:pt x="464" y="453"/>
                </a:moveTo>
                <a:cubicBezTo>
                  <a:pt x="466" y="456"/>
                  <a:pt x="466" y="460"/>
                  <a:pt x="464" y="463"/>
                </a:cubicBezTo>
                <a:cubicBezTo>
                  <a:pt x="462" y="464"/>
                  <a:pt x="460" y="465"/>
                  <a:pt x="459" y="465"/>
                </a:cubicBezTo>
                <a:cubicBezTo>
                  <a:pt x="457" y="465"/>
                  <a:pt x="455" y="464"/>
                  <a:pt x="454" y="463"/>
                </a:cubicBezTo>
                <a:cubicBezTo>
                  <a:pt x="233" y="243"/>
                  <a:pt x="233" y="243"/>
                  <a:pt x="233" y="243"/>
                </a:cubicBezTo>
                <a:cubicBezTo>
                  <a:pt x="13" y="463"/>
                  <a:pt x="13" y="463"/>
                  <a:pt x="13" y="463"/>
                </a:cubicBezTo>
                <a:cubicBezTo>
                  <a:pt x="12" y="464"/>
                  <a:pt x="10" y="465"/>
                  <a:pt x="8" y="465"/>
                </a:cubicBezTo>
                <a:cubicBezTo>
                  <a:pt x="6" y="465"/>
                  <a:pt x="4" y="464"/>
                  <a:pt x="3" y="463"/>
                </a:cubicBezTo>
                <a:cubicBezTo>
                  <a:pt x="0" y="460"/>
                  <a:pt x="0" y="456"/>
                  <a:pt x="3" y="453"/>
                </a:cubicBezTo>
                <a:cubicBezTo>
                  <a:pt x="223" y="233"/>
                  <a:pt x="223" y="233"/>
                  <a:pt x="223" y="233"/>
                </a:cubicBezTo>
                <a:cubicBezTo>
                  <a:pt x="3" y="12"/>
                  <a:pt x="3" y="12"/>
                  <a:pt x="3" y="12"/>
                </a:cubicBezTo>
                <a:cubicBezTo>
                  <a:pt x="0" y="10"/>
                  <a:pt x="0" y="5"/>
                  <a:pt x="3" y="2"/>
                </a:cubicBezTo>
                <a:cubicBezTo>
                  <a:pt x="6" y="0"/>
                  <a:pt x="10" y="0"/>
                  <a:pt x="13" y="2"/>
                </a:cubicBezTo>
                <a:cubicBezTo>
                  <a:pt x="233" y="223"/>
                  <a:pt x="233" y="223"/>
                  <a:pt x="233" y="223"/>
                </a:cubicBezTo>
                <a:cubicBezTo>
                  <a:pt x="454" y="2"/>
                  <a:pt x="454" y="2"/>
                  <a:pt x="454" y="2"/>
                </a:cubicBezTo>
                <a:cubicBezTo>
                  <a:pt x="456" y="0"/>
                  <a:pt x="461" y="0"/>
                  <a:pt x="464" y="2"/>
                </a:cubicBezTo>
                <a:cubicBezTo>
                  <a:pt x="466" y="5"/>
                  <a:pt x="466" y="10"/>
                  <a:pt x="464" y="12"/>
                </a:cubicBezTo>
                <a:cubicBezTo>
                  <a:pt x="243" y="233"/>
                  <a:pt x="243" y="233"/>
                  <a:pt x="243" y="233"/>
                </a:cubicBezTo>
                <a:lnTo>
                  <a:pt x="464" y="45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36">
            <a:extLst>
              <a:ext uri="{FF2B5EF4-FFF2-40B4-BE49-F238E27FC236}">
                <a16:creationId xmlns:a16="http://schemas.microsoft.com/office/drawing/2014/main" id="{DBD40953-32FE-4720-9BB7-84F2488645C5}"/>
              </a:ext>
            </a:extLst>
          </p:cNvPr>
          <p:cNvSpPr>
            <a:spLocks/>
          </p:cNvSpPr>
          <p:nvPr/>
        </p:nvSpPr>
        <p:spPr bwMode="auto">
          <a:xfrm>
            <a:off x="6309666" y="4136686"/>
            <a:ext cx="480637" cy="481142"/>
          </a:xfrm>
          <a:custGeom>
            <a:avLst/>
            <a:gdLst>
              <a:gd name="T0" fmla="*/ 464 w 466"/>
              <a:gd name="T1" fmla="*/ 453 h 465"/>
              <a:gd name="T2" fmla="*/ 464 w 466"/>
              <a:gd name="T3" fmla="*/ 463 h 465"/>
              <a:gd name="T4" fmla="*/ 459 w 466"/>
              <a:gd name="T5" fmla="*/ 465 h 465"/>
              <a:gd name="T6" fmla="*/ 454 w 466"/>
              <a:gd name="T7" fmla="*/ 463 h 465"/>
              <a:gd name="T8" fmla="*/ 233 w 466"/>
              <a:gd name="T9" fmla="*/ 243 h 465"/>
              <a:gd name="T10" fmla="*/ 13 w 466"/>
              <a:gd name="T11" fmla="*/ 463 h 465"/>
              <a:gd name="T12" fmla="*/ 8 w 466"/>
              <a:gd name="T13" fmla="*/ 465 h 465"/>
              <a:gd name="T14" fmla="*/ 3 w 466"/>
              <a:gd name="T15" fmla="*/ 463 h 465"/>
              <a:gd name="T16" fmla="*/ 3 w 466"/>
              <a:gd name="T17" fmla="*/ 453 h 465"/>
              <a:gd name="T18" fmla="*/ 223 w 466"/>
              <a:gd name="T19" fmla="*/ 233 h 465"/>
              <a:gd name="T20" fmla="*/ 3 w 466"/>
              <a:gd name="T21" fmla="*/ 12 h 465"/>
              <a:gd name="T22" fmla="*/ 3 w 466"/>
              <a:gd name="T23" fmla="*/ 2 h 465"/>
              <a:gd name="T24" fmla="*/ 13 w 466"/>
              <a:gd name="T25" fmla="*/ 2 h 465"/>
              <a:gd name="T26" fmla="*/ 233 w 466"/>
              <a:gd name="T27" fmla="*/ 223 h 465"/>
              <a:gd name="T28" fmla="*/ 454 w 466"/>
              <a:gd name="T29" fmla="*/ 2 h 465"/>
              <a:gd name="T30" fmla="*/ 464 w 466"/>
              <a:gd name="T31" fmla="*/ 2 h 465"/>
              <a:gd name="T32" fmla="*/ 464 w 466"/>
              <a:gd name="T33" fmla="*/ 12 h 465"/>
              <a:gd name="T34" fmla="*/ 243 w 466"/>
              <a:gd name="T35" fmla="*/ 233 h 465"/>
              <a:gd name="T36" fmla="*/ 464 w 466"/>
              <a:gd name="T37" fmla="*/ 45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6" h="465">
                <a:moveTo>
                  <a:pt x="464" y="453"/>
                </a:moveTo>
                <a:cubicBezTo>
                  <a:pt x="466" y="456"/>
                  <a:pt x="466" y="460"/>
                  <a:pt x="464" y="463"/>
                </a:cubicBezTo>
                <a:cubicBezTo>
                  <a:pt x="462" y="464"/>
                  <a:pt x="460" y="465"/>
                  <a:pt x="459" y="465"/>
                </a:cubicBezTo>
                <a:cubicBezTo>
                  <a:pt x="457" y="465"/>
                  <a:pt x="455" y="464"/>
                  <a:pt x="454" y="463"/>
                </a:cubicBezTo>
                <a:cubicBezTo>
                  <a:pt x="233" y="243"/>
                  <a:pt x="233" y="243"/>
                  <a:pt x="233" y="243"/>
                </a:cubicBezTo>
                <a:cubicBezTo>
                  <a:pt x="13" y="463"/>
                  <a:pt x="13" y="463"/>
                  <a:pt x="13" y="463"/>
                </a:cubicBezTo>
                <a:cubicBezTo>
                  <a:pt x="12" y="464"/>
                  <a:pt x="10" y="465"/>
                  <a:pt x="8" y="465"/>
                </a:cubicBezTo>
                <a:cubicBezTo>
                  <a:pt x="6" y="465"/>
                  <a:pt x="4" y="464"/>
                  <a:pt x="3" y="463"/>
                </a:cubicBezTo>
                <a:cubicBezTo>
                  <a:pt x="0" y="460"/>
                  <a:pt x="0" y="456"/>
                  <a:pt x="3" y="453"/>
                </a:cubicBezTo>
                <a:cubicBezTo>
                  <a:pt x="223" y="233"/>
                  <a:pt x="223" y="233"/>
                  <a:pt x="223" y="233"/>
                </a:cubicBezTo>
                <a:cubicBezTo>
                  <a:pt x="3" y="12"/>
                  <a:pt x="3" y="12"/>
                  <a:pt x="3" y="12"/>
                </a:cubicBezTo>
                <a:cubicBezTo>
                  <a:pt x="0" y="10"/>
                  <a:pt x="0" y="5"/>
                  <a:pt x="3" y="2"/>
                </a:cubicBezTo>
                <a:cubicBezTo>
                  <a:pt x="6" y="0"/>
                  <a:pt x="10" y="0"/>
                  <a:pt x="13" y="2"/>
                </a:cubicBezTo>
                <a:cubicBezTo>
                  <a:pt x="233" y="223"/>
                  <a:pt x="233" y="223"/>
                  <a:pt x="233" y="223"/>
                </a:cubicBezTo>
                <a:cubicBezTo>
                  <a:pt x="454" y="2"/>
                  <a:pt x="454" y="2"/>
                  <a:pt x="454" y="2"/>
                </a:cubicBezTo>
                <a:cubicBezTo>
                  <a:pt x="456" y="0"/>
                  <a:pt x="461" y="0"/>
                  <a:pt x="464" y="2"/>
                </a:cubicBezTo>
                <a:cubicBezTo>
                  <a:pt x="466" y="5"/>
                  <a:pt x="466" y="10"/>
                  <a:pt x="464" y="12"/>
                </a:cubicBezTo>
                <a:cubicBezTo>
                  <a:pt x="243" y="233"/>
                  <a:pt x="243" y="233"/>
                  <a:pt x="243" y="233"/>
                </a:cubicBezTo>
                <a:lnTo>
                  <a:pt x="464" y="45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36">
            <a:extLst>
              <a:ext uri="{FF2B5EF4-FFF2-40B4-BE49-F238E27FC236}">
                <a16:creationId xmlns:a16="http://schemas.microsoft.com/office/drawing/2014/main" id="{E22DF403-FC81-4F54-B04B-FFFFE24C867E}"/>
              </a:ext>
            </a:extLst>
          </p:cNvPr>
          <p:cNvSpPr>
            <a:spLocks/>
          </p:cNvSpPr>
          <p:nvPr/>
        </p:nvSpPr>
        <p:spPr bwMode="auto">
          <a:xfrm>
            <a:off x="6309666" y="5440699"/>
            <a:ext cx="480637" cy="481142"/>
          </a:xfrm>
          <a:custGeom>
            <a:avLst/>
            <a:gdLst>
              <a:gd name="T0" fmla="*/ 464 w 466"/>
              <a:gd name="T1" fmla="*/ 453 h 465"/>
              <a:gd name="T2" fmla="*/ 464 w 466"/>
              <a:gd name="T3" fmla="*/ 463 h 465"/>
              <a:gd name="T4" fmla="*/ 459 w 466"/>
              <a:gd name="T5" fmla="*/ 465 h 465"/>
              <a:gd name="T6" fmla="*/ 454 w 466"/>
              <a:gd name="T7" fmla="*/ 463 h 465"/>
              <a:gd name="T8" fmla="*/ 233 w 466"/>
              <a:gd name="T9" fmla="*/ 243 h 465"/>
              <a:gd name="T10" fmla="*/ 13 w 466"/>
              <a:gd name="T11" fmla="*/ 463 h 465"/>
              <a:gd name="T12" fmla="*/ 8 w 466"/>
              <a:gd name="T13" fmla="*/ 465 h 465"/>
              <a:gd name="T14" fmla="*/ 3 w 466"/>
              <a:gd name="T15" fmla="*/ 463 h 465"/>
              <a:gd name="T16" fmla="*/ 3 w 466"/>
              <a:gd name="T17" fmla="*/ 453 h 465"/>
              <a:gd name="T18" fmla="*/ 223 w 466"/>
              <a:gd name="T19" fmla="*/ 233 h 465"/>
              <a:gd name="T20" fmla="*/ 3 w 466"/>
              <a:gd name="T21" fmla="*/ 12 h 465"/>
              <a:gd name="T22" fmla="*/ 3 w 466"/>
              <a:gd name="T23" fmla="*/ 2 h 465"/>
              <a:gd name="T24" fmla="*/ 13 w 466"/>
              <a:gd name="T25" fmla="*/ 2 h 465"/>
              <a:gd name="T26" fmla="*/ 233 w 466"/>
              <a:gd name="T27" fmla="*/ 223 h 465"/>
              <a:gd name="T28" fmla="*/ 454 w 466"/>
              <a:gd name="T29" fmla="*/ 2 h 465"/>
              <a:gd name="T30" fmla="*/ 464 w 466"/>
              <a:gd name="T31" fmla="*/ 2 h 465"/>
              <a:gd name="T32" fmla="*/ 464 w 466"/>
              <a:gd name="T33" fmla="*/ 12 h 465"/>
              <a:gd name="T34" fmla="*/ 243 w 466"/>
              <a:gd name="T35" fmla="*/ 233 h 465"/>
              <a:gd name="T36" fmla="*/ 464 w 466"/>
              <a:gd name="T37" fmla="*/ 45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6" h="465">
                <a:moveTo>
                  <a:pt x="464" y="453"/>
                </a:moveTo>
                <a:cubicBezTo>
                  <a:pt x="466" y="456"/>
                  <a:pt x="466" y="460"/>
                  <a:pt x="464" y="463"/>
                </a:cubicBezTo>
                <a:cubicBezTo>
                  <a:pt x="462" y="464"/>
                  <a:pt x="460" y="465"/>
                  <a:pt x="459" y="465"/>
                </a:cubicBezTo>
                <a:cubicBezTo>
                  <a:pt x="457" y="465"/>
                  <a:pt x="455" y="464"/>
                  <a:pt x="454" y="463"/>
                </a:cubicBezTo>
                <a:cubicBezTo>
                  <a:pt x="233" y="243"/>
                  <a:pt x="233" y="243"/>
                  <a:pt x="233" y="243"/>
                </a:cubicBezTo>
                <a:cubicBezTo>
                  <a:pt x="13" y="463"/>
                  <a:pt x="13" y="463"/>
                  <a:pt x="13" y="463"/>
                </a:cubicBezTo>
                <a:cubicBezTo>
                  <a:pt x="12" y="464"/>
                  <a:pt x="10" y="465"/>
                  <a:pt x="8" y="465"/>
                </a:cubicBezTo>
                <a:cubicBezTo>
                  <a:pt x="6" y="465"/>
                  <a:pt x="4" y="464"/>
                  <a:pt x="3" y="463"/>
                </a:cubicBezTo>
                <a:cubicBezTo>
                  <a:pt x="0" y="460"/>
                  <a:pt x="0" y="456"/>
                  <a:pt x="3" y="453"/>
                </a:cubicBezTo>
                <a:cubicBezTo>
                  <a:pt x="223" y="233"/>
                  <a:pt x="223" y="233"/>
                  <a:pt x="223" y="233"/>
                </a:cubicBezTo>
                <a:cubicBezTo>
                  <a:pt x="3" y="12"/>
                  <a:pt x="3" y="12"/>
                  <a:pt x="3" y="12"/>
                </a:cubicBezTo>
                <a:cubicBezTo>
                  <a:pt x="0" y="10"/>
                  <a:pt x="0" y="5"/>
                  <a:pt x="3" y="2"/>
                </a:cubicBezTo>
                <a:cubicBezTo>
                  <a:pt x="6" y="0"/>
                  <a:pt x="10" y="0"/>
                  <a:pt x="13" y="2"/>
                </a:cubicBezTo>
                <a:cubicBezTo>
                  <a:pt x="233" y="223"/>
                  <a:pt x="233" y="223"/>
                  <a:pt x="233" y="223"/>
                </a:cubicBezTo>
                <a:cubicBezTo>
                  <a:pt x="454" y="2"/>
                  <a:pt x="454" y="2"/>
                  <a:pt x="454" y="2"/>
                </a:cubicBezTo>
                <a:cubicBezTo>
                  <a:pt x="456" y="0"/>
                  <a:pt x="461" y="0"/>
                  <a:pt x="464" y="2"/>
                </a:cubicBezTo>
                <a:cubicBezTo>
                  <a:pt x="466" y="5"/>
                  <a:pt x="466" y="10"/>
                  <a:pt x="464" y="12"/>
                </a:cubicBezTo>
                <a:cubicBezTo>
                  <a:pt x="243" y="233"/>
                  <a:pt x="243" y="233"/>
                  <a:pt x="243" y="233"/>
                </a:cubicBezTo>
                <a:lnTo>
                  <a:pt x="464" y="45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pic>
        <p:nvPicPr>
          <p:cNvPr id="5" name="Graphic 4" descr="Checkmark">
            <a:extLst>
              <a:ext uri="{FF2B5EF4-FFF2-40B4-BE49-F238E27FC236}">
                <a16:creationId xmlns:a16="http://schemas.microsoft.com/office/drawing/2014/main" id="{AA42D0EF-00D4-4C73-B1A0-5CB4C317A2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4034" y="1480479"/>
            <a:ext cx="640080" cy="640080"/>
          </a:xfrm>
          <a:prstGeom prst="rect">
            <a:avLst/>
          </a:prstGeom>
        </p:spPr>
      </p:pic>
      <p:pic>
        <p:nvPicPr>
          <p:cNvPr id="55" name="Graphic 54" descr="Checkmark">
            <a:extLst>
              <a:ext uri="{FF2B5EF4-FFF2-40B4-BE49-F238E27FC236}">
                <a16:creationId xmlns:a16="http://schemas.microsoft.com/office/drawing/2014/main" id="{65675071-F30F-4D3C-BD75-091B9026ED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6702" y="2772685"/>
            <a:ext cx="640080" cy="640080"/>
          </a:xfrm>
          <a:prstGeom prst="rect">
            <a:avLst/>
          </a:prstGeom>
        </p:spPr>
      </p:pic>
      <p:pic>
        <p:nvPicPr>
          <p:cNvPr id="56" name="Graphic 55" descr="Checkmark">
            <a:extLst>
              <a:ext uri="{FF2B5EF4-FFF2-40B4-BE49-F238E27FC236}">
                <a16:creationId xmlns:a16="http://schemas.microsoft.com/office/drawing/2014/main" id="{BF1C26BE-110B-4996-AD9C-2BF16F0847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1758" y="4087520"/>
            <a:ext cx="640080" cy="640080"/>
          </a:xfrm>
          <a:prstGeom prst="rect">
            <a:avLst/>
          </a:prstGeom>
        </p:spPr>
      </p:pic>
      <p:pic>
        <p:nvPicPr>
          <p:cNvPr id="57" name="Graphic 56" descr="Checkmark">
            <a:extLst>
              <a:ext uri="{FF2B5EF4-FFF2-40B4-BE49-F238E27FC236}">
                <a16:creationId xmlns:a16="http://schemas.microsoft.com/office/drawing/2014/main" id="{979FD35D-A7D1-4087-BFA8-99F535A52F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9816" y="5361230"/>
            <a:ext cx="640080" cy="640080"/>
          </a:xfrm>
          <a:prstGeom prst="rect">
            <a:avLst/>
          </a:prstGeom>
        </p:spPr>
      </p:pic>
    </p:spTree>
    <p:extLst>
      <p:ext uri="{BB962C8B-B14F-4D97-AF65-F5344CB8AC3E}">
        <p14:creationId xmlns:p14="http://schemas.microsoft.com/office/powerpoint/2010/main" val="2347597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0553A-6637-4E0E-9FC6-9E5969B1DF35}"/>
              </a:ext>
            </a:extLst>
          </p:cNvPr>
          <p:cNvSpPr>
            <a:spLocks noGrp="1"/>
          </p:cNvSpPr>
          <p:nvPr>
            <p:ph type="title"/>
          </p:nvPr>
        </p:nvSpPr>
        <p:spPr>
          <a:xfrm>
            <a:off x="753989" y="2731491"/>
            <a:ext cx="10684021" cy="1081902"/>
          </a:xfrm>
        </p:spPr>
        <p:txBody>
          <a:bodyPr/>
          <a:lstStyle/>
          <a:p>
            <a:r>
              <a:rPr lang="en-US" sz="4800" dirty="0"/>
              <a:t>Interviewing Tips</a:t>
            </a:r>
          </a:p>
        </p:txBody>
      </p:sp>
    </p:spTree>
    <p:extLst>
      <p:ext uri="{BB962C8B-B14F-4D97-AF65-F5344CB8AC3E}">
        <p14:creationId xmlns:p14="http://schemas.microsoft.com/office/powerpoint/2010/main" val="143545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D5C8A927-8157-4B42-8D24-B086E99E9052}"/>
              </a:ext>
            </a:extLst>
          </p:cNvPr>
          <p:cNvSpPr>
            <a:spLocks noGrp="1"/>
          </p:cNvSpPr>
          <p:nvPr>
            <p:ph type="title"/>
          </p:nvPr>
        </p:nvSpPr>
        <p:spPr>
          <a:xfrm>
            <a:off x="518160" y="271738"/>
            <a:ext cx="10515600" cy="836572"/>
          </a:xfrm>
        </p:spPr>
        <p:txBody>
          <a:bodyPr/>
          <a:lstStyle/>
          <a:p>
            <a:r>
              <a:rPr lang="en-US" dirty="0"/>
              <a:t>Why Are Interviews Important?</a:t>
            </a:r>
          </a:p>
        </p:txBody>
      </p:sp>
      <p:sp>
        <p:nvSpPr>
          <p:cNvPr id="4" name="Rectangle 3">
            <a:extLst>
              <a:ext uri="{FF2B5EF4-FFF2-40B4-BE49-F238E27FC236}">
                <a16:creationId xmlns:a16="http://schemas.microsoft.com/office/drawing/2014/main" id="{00EC5924-C199-F38A-00ED-1B3C9941C087}"/>
              </a:ext>
            </a:extLst>
          </p:cNvPr>
          <p:cNvSpPr/>
          <p:nvPr/>
        </p:nvSpPr>
        <p:spPr>
          <a:xfrm>
            <a:off x="3817620" y="1067989"/>
            <a:ext cx="4297680" cy="1035131"/>
          </a:xfrm>
          <a:prstGeom prst="rect">
            <a:avLst/>
          </a:prstGeom>
          <a:solidFill>
            <a:schemeClr val="accent1"/>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a:r>
              <a:rPr lang="en-US" sz="2000" b="1" dirty="0"/>
              <a:t>Interviews provide both parties</a:t>
            </a:r>
          </a:p>
          <a:p>
            <a:pPr algn="ctr"/>
            <a:r>
              <a:rPr lang="en-US" sz="2000" b="1" dirty="0"/>
              <a:t> the opportunity to learn more</a:t>
            </a:r>
          </a:p>
          <a:p>
            <a:pPr algn="ctr"/>
            <a:r>
              <a:rPr lang="en-US" sz="2000" b="1" dirty="0"/>
              <a:t> about each other </a:t>
            </a:r>
          </a:p>
        </p:txBody>
      </p:sp>
      <p:sp>
        <p:nvSpPr>
          <p:cNvPr id="5" name="Rectangle 4">
            <a:extLst>
              <a:ext uri="{FF2B5EF4-FFF2-40B4-BE49-F238E27FC236}">
                <a16:creationId xmlns:a16="http://schemas.microsoft.com/office/drawing/2014/main" id="{DE75AA0F-9EF1-E2CE-FF62-EB053D02B5C8}"/>
              </a:ext>
            </a:extLst>
          </p:cNvPr>
          <p:cNvSpPr/>
          <p:nvPr/>
        </p:nvSpPr>
        <p:spPr>
          <a:xfrm>
            <a:off x="6095999" y="2566017"/>
            <a:ext cx="3149600" cy="515783"/>
          </a:xfrm>
          <a:prstGeom prst="rect">
            <a:avLst/>
          </a:prstGeom>
          <a:solidFill>
            <a:schemeClr val="accent2"/>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US" sz="2400" dirty="0">
                <a:solidFill>
                  <a:srgbClr val="FFFFFF"/>
                </a:solidFill>
              </a:rPr>
              <a:t>Hiring</a:t>
            </a:r>
            <a:r>
              <a:rPr lang="en-US" sz="2000" dirty="0">
                <a:solidFill>
                  <a:srgbClr val="FFFFFF"/>
                </a:solidFill>
              </a:rPr>
              <a:t> Manager</a:t>
            </a:r>
          </a:p>
        </p:txBody>
      </p:sp>
      <p:sp>
        <p:nvSpPr>
          <p:cNvPr id="6" name="Rectangle 5">
            <a:extLst>
              <a:ext uri="{FF2B5EF4-FFF2-40B4-BE49-F238E27FC236}">
                <a16:creationId xmlns:a16="http://schemas.microsoft.com/office/drawing/2014/main" id="{54A508AB-EF64-2679-2C60-F63AE0B53ED3}"/>
              </a:ext>
            </a:extLst>
          </p:cNvPr>
          <p:cNvSpPr/>
          <p:nvPr/>
        </p:nvSpPr>
        <p:spPr>
          <a:xfrm>
            <a:off x="2706174" y="2566017"/>
            <a:ext cx="3149873" cy="515783"/>
          </a:xfrm>
          <a:prstGeom prst="rect">
            <a:avLst/>
          </a:prstGeom>
          <a:solidFill>
            <a:schemeClr val="accent3"/>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US" sz="2400" dirty="0">
                <a:solidFill>
                  <a:srgbClr val="FFFFFF"/>
                </a:solidFill>
              </a:rPr>
              <a:t>Candidate/Student</a:t>
            </a:r>
            <a:endParaRPr lang="en-US" sz="2000" dirty="0">
              <a:solidFill>
                <a:srgbClr val="FFFFFF"/>
              </a:solidFill>
            </a:endParaRPr>
          </a:p>
        </p:txBody>
      </p:sp>
      <p:sp>
        <p:nvSpPr>
          <p:cNvPr id="7" name="Rectangle 6">
            <a:extLst>
              <a:ext uri="{FF2B5EF4-FFF2-40B4-BE49-F238E27FC236}">
                <a16:creationId xmlns:a16="http://schemas.microsoft.com/office/drawing/2014/main" id="{2675CD16-DF8B-7D43-4FC9-8AD628503CCF}"/>
              </a:ext>
            </a:extLst>
          </p:cNvPr>
          <p:cNvSpPr/>
          <p:nvPr/>
        </p:nvSpPr>
        <p:spPr>
          <a:xfrm>
            <a:off x="6096000" y="3081801"/>
            <a:ext cx="3149600" cy="2708210"/>
          </a:xfrm>
          <a:prstGeom prst="rect">
            <a:avLst/>
          </a:prstGeom>
          <a:solidFill>
            <a:schemeClr val="accent2">
              <a:alpha val="20000"/>
            </a:schemeClr>
          </a:solidFill>
        </p:spPr>
        <p:txBody>
          <a:bodyPr wrap="square" lIns="182880" tIns="182880" rIns="182880" bIns="182880">
            <a:noAutofit/>
          </a:bodyPr>
          <a:lstStyle/>
          <a:p>
            <a:pPr marL="91440">
              <a:lnSpc>
                <a:spcPct val="89000"/>
              </a:lnSpc>
            </a:pPr>
            <a:r>
              <a:rPr lang="en-US" sz="1600" b="1" dirty="0"/>
              <a:t>Dive deeper in the following topics:</a:t>
            </a:r>
          </a:p>
          <a:p>
            <a:pPr marL="91440" indent="-171450">
              <a:lnSpc>
                <a:spcPct val="150000"/>
              </a:lnSpc>
              <a:buFont typeface="Arial" panose="020B0604020202020204" pitchFamily="34" charset="0"/>
              <a:buChar char="•"/>
            </a:pPr>
            <a:r>
              <a:rPr lang="en-US" sz="1600" dirty="0"/>
              <a:t>Candidate’s Experience</a:t>
            </a:r>
          </a:p>
          <a:p>
            <a:pPr marL="91440" indent="-171450">
              <a:lnSpc>
                <a:spcPct val="89000"/>
              </a:lnSpc>
              <a:buFont typeface="Arial" panose="020B0604020202020204" pitchFamily="34" charset="0"/>
              <a:buChar char="•"/>
            </a:pPr>
            <a:r>
              <a:rPr lang="en-US" sz="1600" dirty="0"/>
              <a:t>Candidate’s Skills</a:t>
            </a:r>
          </a:p>
          <a:p>
            <a:pPr marL="91440" indent="-171450">
              <a:lnSpc>
                <a:spcPct val="89000"/>
              </a:lnSpc>
              <a:buFont typeface="Arial" panose="020B0604020202020204" pitchFamily="34" charset="0"/>
              <a:buChar char="•"/>
            </a:pPr>
            <a:r>
              <a:rPr lang="en-US" sz="1600" dirty="0"/>
              <a:t>Candidates’ Work Ethic</a:t>
            </a:r>
          </a:p>
          <a:p>
            <a:pPr marL="91440" indent="-171450">
              <a:lnSpc>
                <a:spcPct val="89000"/>
              </a:lnSpc>
              <a:buFont typeface="Arial" panose="020B0604020202020204" pitchFamily="34" charset="0"/>
              <a:buChar char="•"/>
            </a:pPr>
            <a:r>
              <a:rPr lang="en-US" sz="1600" dirty="0"/>
              <a:t>Candidate’s Education</a:t>
            </a:r>
          </a:p>
          <a:p>
            <a:pPr marL="91440" indent="-171450">
              <a:lnSpc>
                <a:spcPct val="89000"/>
              </a:lnSpc>
              <a:buFont typeface="Arial" panose="020B0604020202020204" pitchFamily="34" charset="0"/>
              <a:buChar char="•"/>
            </a:pPr>
            <a:r>
              <a:rPr lang="en-US" sz="1600" dirty="0"/>
              <a:t>Job Expectations </a:t>
            </a:r>
          </a:p>
          <a:p>
            <a:pPr marL="171450" indent="-171450">
              <a:lnSpc>
                <a:spcPct val="89000"/>
              </a:lnSpc>
              <a:buFont typeface="Arial" panose="020B0604020202020204" pitchFamily="34" charset="0"/>
              <a:buChar char="•"/>
            </a:pPr>
            <a:endParaRPr lang="en-US" sz="1200" dirty="0"/>
          </a:p>
          <a:p>
            <a:pPr marL="171450" indent="-171450">
              <a:lnSpc>
                <a:spcPct val="89000"/>
              </a:lnSpc>
              <a:buFont typeface="Arial" panose="020B0604020202020204" pitchFamily="34" charset="0"/>
              <a:buChar char="•"/>
            </a:pPr>
            <a:endParaRPr lang="en-US" sz="1200" dirty="0"/>
          </a:p>
        </p:txBody>
      </p:sp>
      <p:sp>
        <p:nvSpPr>
          <p:cNvPr id="10" name="Rectangle 9">
            <a:extLst>
              <a:ext uri="{FF2B5EF4-FFF2-40B4-BE49-F238E27FC236}">
                <a16:creationId xmlns:a16="http://schemas.microsoft.com/office/drawing/2014/main" id="{D69CCDB8-697D-3FAD-BF17-1504AD1FB0F2}"/>
              </a:ext>
            </a:extLst>
          </p:cNvPr>
          <p:cNvSpPr/>
          <p:nvPr/>
        </p:nvSpPr>
        <p:spPr>
          <a:xfrm>
            <a:off x="2706174" y="3081800"/>
            <a:ext cx="3149600" cy="2708211"/>
          </a:xfrm>
          <a:prstGeom prst="rect">
            <a:avLst/>
          </a:prstGeom>
          <a:solidFill>
            <a:schemeClr val="accent3">
              <a:alpha val="20000"/>
            </a:schemeClr>
          </a:solidFill>
        </p:spPr>
        <p:txBody>
          <a:bodyPr wrap="square" lIns="182880" tIns="182880" rIns="182880" bIns="182880">
            <a:noAutofit/>
          </a:bodyPr>
          <a:lstStyle/>
          <a:p>
            <a:pPr>
              <a:lnSpc>
                <a:spcPct val="89000"/>
              </a:lnSpc>
            </a:pPr>
            <a:r>
              <a:rPr lang="en-US" sz="1600" b="1" dirty="0">
                <a:cs typeface="Arial" panose="020B0604020202020204" pitchFamily="34" charset="0"/>
              </a:rPr>
              <a:t>Learn more about the following topics: </a:t>
            </a:r>
          </a:p>
          <a:p>
            <a:pPr>
              <a:lnSpc>
                <a:spcPct val="89000"/>
              </a:lnSpc>
            </a:pPr>
            <a:endParaRPr lang="en-US" sz="800" b="1" dirty="0">
              <a:cs typeface="Arial" panose="020B0604020202020204" pitchFamily="34" charset="0"/>
            </a:endParaRPr>
          </a:p>
          <a:p>
            <a:pPr marL="179388" indent="-179388">
              <a:lnSpc>
                <a:spcPct val="89000"/>
              </a:lnSpc>
              <a:buFont typeface="Arial" panose="020B0604020202020204" pitchFamily="34" charset="0"/>
              <a:buChar char="•"/>
            </a:pPr>
            <a:r>
              <a:rPr lang="en-US" sz="1600" dirty="0">
                <a:cs typeface="Arial" panose="020B0604020202020204" pitchFamily="34" charset="0"/>
              </a:rPr>
              <a:t>Corporation’s Structure</a:t>
            </a:r>
          </a:p>
          <a:p>
            <a:pPr marL="179388" indent="-179388">
              <a:lnSpc>
                <a:spcPct val="89000"/>
              </a:lnSpc>
              <a:buFont typeface="Arial" panose="020B0604020202020204" pitchFamily="34" charset="0"/>
              <a:buChar char="•"/>
            </a:pPr>
            <a:r>
              <a:rPr lang="en-US" sz="1600" dirty="0">
                <a:cs typeface="Arial" panose="020B0604020202020204" pitchFamily="34" charset="0"/>
              </a:rPr>
              <a:t>Job content/ responsibilities </a:t>
            </a:r>
          </a:p>
          <a:p>
            <a:pPr marL="171450" indent="-171450">
              <a:lnSpc>
                <a:spcPct val="89000"/>
              </a:lnSpc>
              <a:buFont typeface="Arial" panose="020B0604020202020204" pitchFamily="34" charset="0"/>
              <a:buChar char="•"/>
            </a:pPr>
            <a:r>
              <a:rPr lang="en-US" sz="1600" dirty="0">
                <a:cs typeface="Arial" panose="020B0604020202020204" pitchFamily="34" charset="0"/>
              </a:rPr>
              <a:t>Culture Philosophy</a:t>
            </a:r>
          </a:p>
          <a:p>
            <a:pPr marL="171450" indent="-171450">
              <a:lnSpc>
                <a:spcPct val="89000"/>
              </a:lnSpc>
              <a:buFont typeface="Arial" panose="020B0604020202020204" pitchFamily="34" charset="0"/>
              <a:buChar char="•"/>
            </a:pPr>
            <a:r>
              <a:rPr lang="en-US" sz="1600" dirty="0">
                <a:cs typeface="Arial" panose="020B0604020202020204" pitchFamily="34" charset="0"/>
              </a:rPr>
              <a:t>Daily Job Expectations</a:t>
            </a:r>
          </a:p>
          <a:p>
            <a:pPr marL="171450" indent="-171450">
              <a:lnSpc>
                <a:spcPct val="89000"/>
              </a:lnSpc>
              <a:buFont typeface="Arial" panose="020B0604020202020204" pitchFamily="34" charset="0"/>
              <a:buChar char="•"/>
            </a:pPr>
            <a:r>
              <a:rPr lang="en-US" sz="1600" dirty="0">
                <a:cs typeface="Arial" panose="020B0604020202020204" pitchFamily="34" charset="0"/>
              </a:rPr>
              <a:t>Leadership Styles</a:t>
            </a:r>
          </a:p>
          <a:p>
            <a:pPr marL="171450" indent="-171450">
              <a:lnSpc>
                <a:spcPct val="89000"/>
              </a:lnSpc>
              <a:buFont typeface="Arial" panose="020B0604020202020204" pitchFamily="34" charset="0"/>
              <a:buChar char="•"/>
            </a:pPr>
            <a:endParaRPr lang="en-US" sz="1400" dirty="0">
              <a:cs typeface="Arial" panose="020B0604020202020204" pitchFamily="34" charset="0"/>
            </a:endParaRPr>
          </a:p>
          <a:p>
            <a:pPr>
              <a:lnSpc>
                <a:spcPct val="89000"/>
              </a:lnSpc>
            </a:pPr>
            <a:endParaRPr lang="en-US" sz="1200" dirty="0"/>
          </a:p>
        </p:txBody>
      </p:sp>
      <p:cxnSp>
        <p:nvCxnSpPr>
          <p:cNvPr id="11" name="Elbow Connector 14">
            <a:extLst>
              <a:ext uri="{FF2B5EF4-FFF2-40B4-BE49-F238E27FC236}">
                <a16:creationId xmlns:a16="http://schemas.microsoft.com/office/drawing/2014/main" id="{86AFE852-D104-49AB-8168-95C653C5AAF5}"/>
              </a:ext>
            </a:extLst>
          </p:cNvPr>
          <p:cNvCxnSpPr>
            <a:cxnSpLocks/>
            <a:stCxn id="4" idx="2"/>
            <a:endCxn id="5" idx="0"/>
          </p:cNvCxnSpPr>
          <p:nvPr/>
        </p:nvCxnSpPr>
        <p:spPr>
          <a:xfrm rot="16200000" flipH="1">
            <a:off x="6587181" y="1482398"/>
            <a:ext cx="462897" cy="1704339"/>
          </a:xfrm>
          <a:prstGeom prst="bentConnector3">
            <a:avLst>
              <a:gd name="adj1" fmla="val 50000"/>
            </a:avLst>
          </a:prstGeom>
          <a:ln w="635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2" name="Elbow Connector 21">
            <a:extLst>
              <a:ext uri="{FF2B5EF4-FFF2-40B4-BE49-F238E27FC236}">
                <a16:creationId xmlns:a16="http://schemas.microsoft.com/office/drawing/2014/main" id="{2B031A73-6E03-DA48-8BCD-2256C4C54117}"/>
              </a:ext>
            </a:extLst>
          </p:cNvPr>
          <p:cNvCxnSpPr>
            <a:cxnSpLocks/>
            <a:stCxn id="4" idx="2"/>
            <a:endCxn id="6" idx="0"/>
          </p:cNvCxnSpPr>
          <p:nvPr/>
        </p:nvCxnSpPr>
        <p:spPr>
          <a:xfrm rot="5400000">
            <a:off x="4892338" y="1491894"/>
            <a:ext cx="462897" cy="1685349"/>
          </a:xfrm>
          <a:prstGeom prst="bentConnector3">
            <a:avLst>
              <a:gd name="adj1" fmla="val 50000"/>
            </a:avLst>
          </a:prstGeom>
          <a:ln w="6350">
            <a:solidFill>
              <a:srgbClr val="8080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511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D5C8A927-8157-4B42-8D24-B086E99E9052}"/>
              </a:ext>
            </a:extLst>
          </p:cNvPr>
          <p:cNvSpPr>
            <a:spLocks noGrp="1"/>
          </p:cNvSpPr>
          <p:nvPr>
            <p:ph type="title"/>
          </p:nvPr>
        </p:nvSpPr>
        <p:spPr>
          <a:xfrm>
            <a:off x="518160" y="271738"/>
            <a:ext cx="10515600" cy="836572"/>
          </a:xfrm>
        </p:spPr>
        <p:txBody>
          <a:bodyPr/>
          <a:lstStyle/>
          <a:p>
            <a:r>
              <a:rPr lang="en-US" dirty="0"/>
              <a:t>Preparing For An Interview</a:t>
            </a:r>
          </a:p>
        </p:txBody>
      </p:sp>
      <p:sp>
        <p:nvSpPr>
          <p:cNvPr id="2" name="TextBox 1">
            <a:extLst>
              <a:ext uri="{FF2B5EF4-FFF2-40B4-BE49-F238E27FC236}">
                <a16:creationId xmlns:a16="http://schemas.microsoft.com/office/drawing/2014/main" id="{D8D2CD1F-97DA-07D9-8434-B3DA273080A9}"/>
              </a:ext>
            </a:extLst>
          </p:cNvPr>
          <p:cNvSpPr txBox="1"/>
          <p:nvPr/>
        </p:nvSpPr>
        <p:spPr>
          <a:xfrm>
            <a:off x="685800" y="1226127"/>
            <a:ext cx="10952018" cy="5909310"/>
          </a:xfrm>
          <a:prstGeom prst="rect">
            <a:avLst/>
          </a:prstGeom>
          <a:noFill/>
        </p:spPr>
        <p:txBody>
          <a:bodyPr wrap="square" rtlCol="0">
            <a:spAutoFit/>
          </a:bodyPr>
          <a:lstStyle/>
          <a:p>
            <a:r>
              <a:rPr lang="en-US" b="1" dirty="0"/>
              <a:t>You should be prepared for a variety of interview questions such as:</a:t>
            </a:r>
          </a:p>
          <a:p>
            <a:pPr marL="285750" indent="-285750">
              <a:buFont typeface="Arial" panose="020B0604020202020204" pitchFamily="34" charset="0"/>
              <a:buChar char="•"/>
            </a:pPr>
            <a:r>
              <a:rPr lang="en-US" dirty="0"/>
              <a:t>Anything that’s on your resume (explain experience, skills, projects, etc.)</a:t>
            </a:r>
          </a:p>
          <a:p>
            <a:pPr marL="285750" indent="-285750">
              <a:buFont typeface="Arial" panose="020B0604020202020204" pitchFamily="34" charset="0"/>
              <a:buChar char="•"/>
            </a:pPr>
            <a:r>
              <a:rPr lang="en-US" dirty="0"/>
              <a:t>What courses/classes you are taking or have taken – what did you like/dislike about them?</a:t>
            </a:r>
          </a:p>
          <a:p>
            <a:pPr marL="285750" indent="-285750">
              <a:buFont typeface="Arial" panose="020B0604020202020204" pitchFamily="34" charset="0"/>
              <a:buChar char="•"/>
            </a:pPr>
            <a:r>
              <a:rPr lang="en-US" dirty="0"/>
              <a:t>What was your favorite school project?  Why?</a:t>
            </a:r>
          </a:p>
          <a:p>
            <a:pPr marL="285750" indent="-285750">
              <a:buFont typeface="Arial" panose="020B0604020202020204" pitchFamily="34" charset="0"/>
              <a:buChar char="•"/>
            </a:pPr>
            <a:r>
              <a:rPr lang="en-US" dirty="0"/>
              <a:t>What are your strengths and areas of opportunity (i.e. weaknesses)?</a:t>
            </a:r>
          </a:p>
          <a:p>
            <a:pPr marL="285750" indent="-285750">
              <a:buFont typeface="Arial" panose="020B0604020202020204" pitchFamily="34" charset="0"/>
              <a:buChar char="•"/>
            </a:pPr>
            <a:r>
              <a:rPr lang="en-US" dirty="0"/>
              <a:t>Why you’re interested in the role and why you should be selected for the role?</a:t>
            </a:r>
          </a:p>
          <a:p>
            <a:endParaRPr lang="en-US" dirty="0"/>
          </a:p>
          <a:p>
            <a:r>
              <a:rPr lang="en-US" b="1" dirty="0"/>
              <a:t>You should also be prepared for Behavior Based questions (i.e. asking about situations and experiences in the past) such as:</a:t>
            </a:r>
          </a:p>
          <a:p>
            <a:pPr marL="285750" indent="-285750">
              <a:buFont typeface="Arial" panose="020B0604020202020204" pitchFamily="34" charset="0"/>
              <a:buChar char="•"/>
            </a:pPr>
            <a:r>
              <a:rPr lang="en-US" dirty="0"/>
              <a:t>Tell me about a time you worked on a team project.  What was the project?  What was your role? What were the results? What did you like/dislike about the project or experience?</a:t>
            </a:r>
          </a:p>
          <a:p>
            <a:pPr marL="285750" indent="-285750">
              <a:buFont typeface="Arial" panose="020B0604020202020204" pitchFamily="34" charset="0"/>
              <a:buChar char="•"/>
            </a:pPr>
            <a:r>
              <a:rPr lang="en-US" dirty="0"/>
              <a:t>Tell me about a time you had to work with someone who wasn’t pulling their weight on a project.  How did you handle it?  What was the outcome?</a:t>
            </a:r>
          </a:p>
          <a:p>
            <a:pPr marL="285750" indent="-285750">
              <a:buFont typeface="Arial" panose="020B0604020202020204" pitchFamily="34" charset="0"/>
              <a:buChar char="•"/>
            </a:pPr>
            <a:r>
              <a:rPr lang="en-US" dirty="0"/>
              <a:t>Tell me about a time when you didn’t understand an assignment.  What did you do?  What was the outcome?</a:t>
            </a:r>
          </a:p>
          <a:p>
            <a:pPr marL="285750" indent="-285750">
              <a:buFont typeface="Arial" panose="020B0604020202020204" pitchFamily="34" charset="0"/>
              <a:buChar char="•"/>
            </a:pPr>
            <a:r>
              <a:rPr lang="en-US" dirty="0"/>
              <a:t>Tell me about a time when you had to make a difficult decision.  What was the situation?  What did you consider when weight your options?  What did you decide?  What were the results?</a:t>
            </a:r>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462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0553A-6637-4E0E-9FC6-9E5969B1DF35}"/>
              </a:ext>
            </a:extLst>
          </p:cNvPr>
          <p:cNvSpPr>
            <a:spLocks noGrp="1"/>
          </p:cNvSpPr>
          <p:nvPr>
            <p:ph type="title"/>
          </p:nvPr>
        </p:nvSpPr>
        <p:spPr>
          <a:xfrm>
            <a:off x="753989" y="2731491"/>
            <a:ext cx="10684021" cy="1081902"/>
          </a:xfrm>
        </p:spPr>
        <p:txBody>
          <a:bodyPr/>
          <a:lstStyle/>
          <a:p>
            <a:r>
              <a:rPr lang="en-US" sz="4800" dirty="0"/>
              <a:t>Resume Writing Tips</a:t>
            </a:r>
          </a:p>
        </p:txBody>
      </p:sp>
    </p:spTree>
    <p:extLst>
      <p:ext uri="{BB962C8B-B14F-4D97-AF65-F5344CB8AC3E}">
        <p14:creationId xmlns:p14="http://schemas.microsoft.com/office/powerpoint/2010/main" val="298291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D5C8A927-8157-4B42-8D24-B086E99E9052}"/>
              </a:ext>
            </a:extLst>
          </p:cNvPr>
          <p:cNvSpPr>
            <a:spLocks noGrp="1"/>
          </p:cNvSpPr>
          <p:nvPr>
            <p:ph type="title"/>
          </p:nvPr>
        </p:nvSpPr>
        <p:spPr>
          <a:xfrm>
            <a:off x="518160" y="271738"/>
            <a:ext cx="10515600" cy="836572"/>
          </a:xfrm>
        </p:spPr>
        <p:txBody>
          <a:bodyPr/>
          <a:lstStyle/>
          <a:p>
            <a:r>
              <a:rPr lang="en-US" sz="3200" dirty="0"/>
              <a:t>Tips for Answering Behavior Based Interview Questions</a:t>
            </a:r>
          </a:p>
        </p:txBody>
      </p:sp>
      <p:sp>
        <p:nvSpPr>
          <p:cNvPr id="3" name="Content Placeholder 3">
            <a:extLst>
              <a:ext uri="{FF2B5EF4-FFF2-40B4-BE49-F238E27FC236}">
                <a16:creationId xmlns:a16="http://schemas.microsoft.com/office/drawing/2014/main" id="{64A0F7AC-142B-7772-88F6-128ADB5CAEEA}"/>
              </a:ext>
            </a:extLst>
          </p:cNvPr>
          <p:cNvSpPr txBox="1">
            <a:spLocks/>
          </p:cNvSpPr>
          <p:nvPr/>
        </p:nvSpPr>
        <p:spPr>
          <a:xfrm>
            <a:off x="599598" y="1108310"/>
            <a:ext cx="11468595" cy="9476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cs typeface="Arial" panose="020B0604020202020204" pitchFamily="34" charset="0"/>
              </a:rPr>
              <a:t>Use</a:t>
            </a:r>
            <a:r>
              <a:rPr lang="en-US" b="1" dirty="0">
                <a:cs typeface="Arial" panose="020B0604020202020204" pitchFamily="34" charset="0"/>
              </a:rPr>
              <a:t> STAR</a:t>
            </a:r>
            <a:r>
              <a:rPr lang="en-US" dirty="0">
                <a:cs typeface="Arial" panose="020B0604020202020204" pitchFamily="34" charset="0"/>
              </a:rPr>
              <a:t> to frame your response to a question like the plot in a story. </a:t>
            </a:r>
          </a:p>
        </p:txBody>
      </p:sp>
      <p:graphicFrame>
        <p:nvGraphicFramePr>
          <p:cNvPr id="4" name="Table 3">
            <a:extLst>
              <a:ext uri="{FF2B5EF4-FFF2-40B4-BE49-F238E27FC236}">
                <a16:creationId xmlns:a16="http://schemas.microsoft.com/office/drawing/2014/main" id="{9B3E66B3-C755-FFE5-64D4-AD336B22381D}"/>
              </a:ext>
            </a:extLst>
          </p:cNvPr>
          <p:cNvGraphicFramePr>
            <a:graphicFrameLocks noGrp="1"/>
          </p:cNvGraphicFramePr>
          <p:nvPr>
            <p:extLst>
              <p:ext uri="{D42A27DB-BD31-4B8C-83A1-F6EECF244321}">
                <p14:modId xmlns:p14="http://schemas.microsoft.com/office/powerpoint/2010/main" val="1971854801"/>
              </p:ext>
            </p:extLst>
          </p:nvPr>
        </p:nvGraphicFramePr>
        <p:xfrm>
          <a:off x="1320259" y="1826937"/>
          <a:ext cx="10269886" cy="3933372"/>
        </p:xfrm>
        <a:graphic>
          <a:graphicData uri="http://schemas.openxmlformats.org/drawingml/2006/table">
            <a:tbl>
              <a:tblPr firstRow="1" bandRow="1">
                <a:tableStyleId>{2D5ABB26-0587-4C30-8999-92F81FD0307C}</a:tableStyleId>
              </a:tblPr>
              <a:tblGrid>
                <a:gridCol w="1680401">
                  <a:extLst>
                    <a:ext uri="{9D8B030D-6E8A-4147-A177-3AD203B41FA5}">
                      <a16:colId xmlns:a16="http://schemas.microsoft.com/office/drawing/2014/main" val="3305428387"/>
                    </a:ext>
                  </a:extLst>
                </a:gridCol>
                <a:gridCol w="8589485">
                  <a:extLst>
                    <a:ext uri="{9D8B030D-6E8A-4147-A177-3AD203B41FA5}">
                      <a16:colId xmlns:a16="http://schemas.microsoft.com/office/drawing/2014/main" val="1855101955"/>
                    </a:ext>
                  </a:extLst>
                </a:gridCol>
              </a:tblGrid>
              <a:tr h="814752">
                <a:tc>
                  <a:txBody>
                    <a:bodyPr/>
                    <a:lstStyle/>
                    <a:p>
                      <a:r>
                        <a:rPr lang="en-US" sz="2800" dirty="0" err="1">
                          <a:solidFill>
                            <a:srgbClr val="002F6C"/>
                          </a:solidFill>
                        </a:rPr>
                        <a:t>ituation</a:t>
                      </a:r>
                      <a:r>
                        <a:rPr lang="en-US" sz="2800" dirty="0">
                          <a:solidFill>
                            <a:srgbClr val="002F6C"/>
                          </a:solidFill>
                        </a:rPr>
                        <a:t>:</a:t>
                      </a:r>
                    </a:p>
                  </a:txBody>
                  <a:tcPr anchor="b"/>
                </a:tc>
                <a:tc>
                  <a:txBody>
                    <a:bodyPr/>
                    <a:lstStyle/>
                    <a:p>
                      <a:r>
                        <a:rPr lang="en-US" sz="2800" dirty="0">
                          <a:solidFill>
                            <a:schemeClr val="tx1"/>
                          </a:solidFill>
                        </a:rPr>
                        <a:t>Explain the situation’s who, what, where, and when.</a:t>
                      </a:r>
                    </a:p>
                  </a:txBody>
                  <a:tcPr anchor="b"/>
                </a:tc>
                <a:extLst>
                  <a:ext uri="{0D108BD9-81ED-4DB2-BD59-A6C34878D82A}">
                    <a16:rowId xmlns:a16="http://schemas.microsoft.com/office/drawing/2014/main" val="2198149335"/>
                  </a:ext>
                </a:extLst>
              </a:tr>
              <a:tr h="818144">
                <a:tc>
                  <a:txBody>
                    <a:bodyPr/>
                    <a:lstStyle/>
                    <a:p>
                      <a:r>
                        <a:rPr lang="en-US" sz="2800" dirty="0">
                          <a:solidFill>
                            <a:srgbClr val="002F6C"/>
                          </a:solidFill>
                        </a:rPr>
                        <a:t>ask:</a:t>
                      </a:r>
                      <a:endParaRPr lang="en-US" sz="2000" dirty="0">
                        <a:solidFill>
                          <a:srgbClr val="002F6C"/>
                        </a:solidFill>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tx1"/>
                          </a:solidFill>
                        </a:rPr>
                        <a:t>Define your role regarding the situation.</a:t>
                      </a:r>
                    </a:p>
                  </a:txBody>
                  <a:tcPr anchor="b"/>
                </a:tc>
                <a:extLst>
                  <a:ext uri="{0D108BD9-81ED-4DB2-BD59-A6C34878D82A}">
                    <a16:rowId xmlns:a16="http://schemas.microsoft.com/office/drawing/2014/main" val="2399222107"/>
                  </a:ext>
                </a:extLst>
              </a:tr>
              <a:tr h="1485724">
                <a:tc>
                  <a:txBody>
                    <a:bodyPr/>
                    <a:lstStyle/>
                    <a:p>
                      <a:r>
                        <a:rPr lang="en-US" sz="2800" dirty="0" err="1">
                          <a:solidFill>
                            <a:srgbClr val="002F6C"/>
                          </a:solidFill>
                        </a:rPr>
                        <a:t>ctions</a:t>
                      </a:r>
                      <a:r>
                        <a:rPr lang="en-US" sz="2800" dirty="0">
                          <a:solidFill>
                            <a:srgbClr val="002F6C"/>
                          </a:solidFill>
                        </a:rPr>
                        <a:t>:</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tx1"/>
                          </a:solidFill>
                        </a:rPr>
                        <a:t>Describe your thought process as well as the steps YOU took to complete the task and/or solve the problem.</a:t>
                      </a:r>
                    </a:p>
                  </a:txBody>
                  <a:tcPr anchor="b"/>
                </a:tc>
                <a:extLst>
                  <a:ext uri="{0D108BD9-81ED-4DB2-BD59-A6C34878D82A}">
                    <a16:rowId xmlns:a16="http://schemas.microsoft.com/office/drawing/2014/main" val="726225605"/>
                  </a:ext>
                </a:extLst>
              </a:tr>
              <a:tr h="814752">
                <a:tc>
                  <a:txBody>
                    <a:bodyPr/>
                    <a:lstStyle/>
                    <a:p>
                      <a:r>
                        <a:rPr lang="en-US" sz="2800" dirty="0" err="1">
                          <a:solidFill>
                            <a:srgbClr val="002F6C"/>
                          </a:solidFill>
                        </a:rPr>
                        <a:t>esults</a:t>
                      </a:r>
                      <a:r>
                        <a:rPr lang="en-US" sz="2800" dirty="0">
                          <a:solidFill>
                            <a:srgbClr val="002F6C"/>
                          </a:solidFill>
                        </a:rPr>
                        <a:t>:</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tx1"/>
                          </a:solidFill>
                        </a:rPr>
                        <a:t>State the outcome of your actions.</a:t>
                      </a:r>
                    </a:p>
                  </a:txBody>
                  <a:tcPr anchor="b"/>
                </a:tc>
                <a:extLst>
                  <a:ext uri="{0D108BD9-81ED-4DB2-BD59-A6C34878D82A}">
                    <a16:rowId xmlns:a16="http://schemas.microsoft.com/office/drawing/2014/main" val="3522273667"/>
                  </a:ext>
                </a:extLst>
              </a:tr>
            </a:tbl>
          </a:graphicData>
        </a:graphic>
      </p:graphicFrame>
      <p:sp>
        <p:nvSpPr>
          <p:cNvPr id="5" name="TextBox 4">
            <a:extLst>
              <a:ext uri="{FF2B5EF4-FFF2-40B4-BE49-F238E27FC236}">
                <a16:creationId xmlns:a16="http://schemas.microsoft.com/office/drawing/2014/main" id="{B2C13C4B-1EAA-7265-1013-8FD71307991B}"/>
              </a:ext>
            </a:extLst>
          </p:cNvPr>
          <p:cNvSpPr txBox="1"/>
          <p:nvPr/>
        </p:nvSpPr>
        <p:spPr>
          <a:xfrm>
            <a:off x="705697" y="1815256"/>
            <a:ext cx="699247" cy="1015663"/>
          </a:xfrm>
          <a:prstGeom prst="rect">
            <a:avLst/>
          </a:prstGeom>
          <a:noFill/>
        </p:spPr>
        <p:txBody>
          <a:bodyPr wrap="square" rtlCol="0">
            <a:spAutoFit/>
          </a:bodyPr>
          <a:lstStyle/>
          <a:p>
            <a:r>
              <a:rPr lang="en-US" sz="6000" b="1" dirty="0">
                <a:solidFill>
                  <a:srgbClr val="002F6C"/>
                </a:solidFill>
              </a:rPr>
              <a:t>S</a:t>
            </a:r>
            <a:endParaRPr lang="en-US" b="1" dirty="0">
              <a:solidFill>
                <a:srgbClr val="002F6C"/>
              </a:solidFill>
            </a:endParaRPr>
          </a:p>
        </p:txBody>
      </p:sp>
      <p:sp>
        <p:nvSpPr>
          <p:cNvPr id="6" name="TextBox 5">
            <a:extLst>
              <a:ext uri="{FF2B5EF4-FFF2-40B4-BE49-F238E27FC236}">
                <a16:creationId xmlns:a16="http://schemas.microsoft.com/office/drawing/2014/main" id="{020AE33E-D9A6-2F2E-4E51-495BC7FB5395}"/>
              </a:ext>
            </a:extLst>
          </p:cNvPr>
          <p:cNvSpPr txBox="1"/>
          <p:nvPr/>
        </p:nvSpPr>
        <p:spPr>
          <a:xfrm>
            <a:off x="677869" y="2618394"/>
            <a:ext cx="699247" cy="1015663"/>
          </a:xfrm>
          <a:prstGeom prst="rect">
            <a:avLst/>
          </a:prstGeom>
          <a:noFill/>
        </p:spPr>
        <p:txBody>
          <a:bodyPr wrap="square" rtlCol="0">
            <a:spAutoFit/>
          </a:bodyPr>
          <a:lstStyle/>
          <a:p>
            <a:r>
              <a:rPr lang="en-US" sz="6000" b="1" dirty="0">
                <a:solidFill>
                  <a:srgbClr val="002F6C"/>
                </a:solidFill>
              </a:rPr>
              <a:t>T</a:t>
            </a:r>
            <a:endParaRPr lang="en-US" b="1" dirty="0">
              <a:solidFill>
                <a:srgbClr val="002F6C"/>
              </a:solidFill>
            </a:endParaRPr>
          </a:p>
        </p:txBody>
      </p:sp>
      <p:sp>
        <p:nvSpPr>
          <p:cNvPr id="7" name="TextBox 6">
            <a:extLst>
              <a:ext uri="{FF2B5EF4-FFF2-40B4-BE49-F238E27FC236}">
                <a16:creationId xmlns:a16="http://schemas.microsoft.com/office/drawing/2014/main" id="{25119E5E-25B3-75D4-86DD-4E5B64C950B2}"/>
              </a:ext>
            </a:extLst>
          </p:cNvPr>
          <p:cNvSpPr txBox="1"/>
          <p:nvPr/>
        </p:nvSpPr>
        <p:spPr>
          <a:xfrm>
            <a:off x="680335" y="4082284"/>
            <a:ext cx="699247" cy="1015663"/>
          </a:xfrm>
          <a:prstGeom prst="rect">
            <a:avLst/>
          </a:prstGeom>
          <a:noFill/>
        </p:spPr>
        <p:txBody>
          <a:bodyPr wrap="square" rtlCol="0">
            <a:spAutoFit/>
          </a:bodyPr>
          <a:lstStyle/>
          <a:p>
            <a:r>
              <a:rPr lang="en-US" sz="6000" b="1" dirty="0">
                <a:solidFill>
                  <a:srgbClr val="002F6C"/>
                </a:solidFill>
              </a:rPr>
              <a:t>A</a:t>
            </a:r>
            <a:endParaRPr lang="en-US" b="1" dirty="0">
              <a:solidFill>
                <a:srgbClr val="002F6C"/>
              </a:solidFill>
            </a:endParaRPr>
          </a:p>
        </p:txBody>
      </p:sp>
      <p:sp>
        <p:nvSpPr>
          <p:cNvPr id="9" name="TextBox 8">
            <a:extLst>
              <a:ext uri="{FF2B5EF4-FFF2-40B4-BE49-F238E27FC236}">
                <a16:creationId xmlns:a16="http://schemas.microsoft.com/office/drawing/2014/main" id="{D64CC21B-564D-80EC-00D8-8D097D1439B1}"/>
              </a:ext>
            </a:extLst>
          </p:cNvPr>
          <p:cNvSpPr txBox="1"/>
          <p:nvPr/>
        </p:nvSpPr>
        <p:spPr>
          <a:xfrm>
            <a:off x="677869" y="4880749"/>
            <a:ext cx="699247" cy="1015663"/>
          </a:xfrm>
          <a:prstGeom prst="rect">
            <a:avLst/>
          </a:prstGeom>
          <a:noFill/>
        </p:spPr>
        <p:txBody>
          <a:bodyPr wrap="square" rtlCol="0">
            <a:spAutoFit/>
          </a:bodyPr>
          <a:lstStyle/>
          <a:p>
            <a:r>
              <a:rPr lang="en-US" sz="6000" b="1" dirty="0">
                <a:solidFill>
                  <a:srgbClr val="002F6C"/>
                </a:solidFill>
              </a:rPr>
              <a:t>R</a:t>
            </a:r>
            <a:endParaRPr lang="en-US" b="1" dirty="0">
              <a:solidFill>
                <a:srgbClr val="002F6C"/>
              </a:solidFill>
            </a:endParaRPr>
          </a:p>
        </p:txBody>
      </p:sp>
    </p:spTree>
    <p:extLst>
      <p:ext uri="{BB962C8B-B14F-4D97-AF65-F5344CB8AC3E}">
        <p14:creationId xmlns:p14="http://schemas.microsoft.com/office/powerpoint/2010/main" val="3459914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 Placeholder 2"/>
          <p:cNvSpPr>
            <a:spLocks noGrp="1"/>
          </p:cNvSpPr>
          <p:nvPr>
            <p:ph type="body" sz="quarter" idx="11"/>
          </p:nvPr>
        </p:nvSpPr>
        <p:spPr>
          <a:xfrm>
            <a:off x="1247557" y="1051552"/>
            <a:ext cx="9480159" cy="1154388"/>
          </a:xfrm>
          <a:prstGeom prst="rect">
            <a:avLst/>
          </a:prstGeom>
        </p:spPr>
        <p:txBody>
          <a:bodyPr>
            <a:normAutofit/>
          </a:bodyPr>
          <a:lstStyle/>
          <a:p>
            <a:pPr algn="ctr"/>
            <a:r>
              <a:rPr lang="en-US" sz="3600" cap="none" dirty="0"/>
              <a:t>“Tell me about a time when you demonstrated leadership skills.”</a:t>
            </a:r>
          </a:p>
          <a:p>
            <a:pPr algn="ctr"/>
            <a:endParaRPr lang="en-US" sz="3600" cap="none" dirty="0"/>
          </a:p>
        </p:txBody>
      </p:sp>
      <p:sp>
        <p:nvSpPr>
          <p:cNvPr id="5" name="Title 4">
            <a:extLst>
              <a:ext uri="{FF2B5EF4-FFF2-40B4-BE49-F238E27FC236}">
                <a16:creationId xmlns:a16="http://schemas.microsoft.com/office/drawing/2014/main" id="{C7B75828-5805-4796-A739-1026061F211B}"/>
              </a:ext>
            </a:extLst>
          </p:cNvPr>
          <p:cNvSpPr>
            <a:spLocks noGrp="1"/>
          </p:cNvSpPr>
          <p:nvPr>
            <p:ph type="title"/>
          </p:nvPr>
        </p:nvSpPr>
        <p:spPr>
          <a:xfrm>
            <a:off x="428843" y="25629"/>
            <a:ext cx="10515600" cy="1325563"/>
          </a:xfrm>
        </p:spPr>
        <p:txBody>
          <a:bodyPr/>
          <a:lstStyle/>
          <a:p>
            <a:r>
              <a:rPr lang="en-US" dirty="0"/>
              <a:t>Sample STAR Interview</a:t>
            </a:r>
          </a:p>
        </p:txBody>
      </p:sp>
      <p:sp>
        <p:nvSpPr>
          <p:cNvPr id="6" name="Content Placeholder 3"/>
          <p:cNvSpPr txBox="1">
            <a:spLocks/>
          </p:cNvSpPr>
          <p:nvPr/>
        </p:nvSpPr>
        <p:spPr>
          <a:xfrm>
            <a:off x="816432" y="2374975"/>
            <a:ext cx="11206904" cy="3863587"/>
          </a:xfrm>
          <a:prstGeom prst="rect">
            <a:avLst/>
          </a:prstGeom>
        </p:spPr>
        <p:txBody>
          <a:bodyPr/>
          <a:lstStyle>
            <a:lvl1pPr marL="0" indent="0" algn="l" defTabSz="914400" rtl="0" eaLnBrk="1" latinLnBrk="0" hangingPunct="1">
              <a:lnSpc>
                <a:spcPct val="90000"/>
              </a:lnSpc>
              <a:spcBef>
                <a:spcPts val="1000"/>
              </a:spcBef>
              <a:buFontTx/>
              <a:buNone/>
              <a:defRPr sz="1800" kern="1200" baseline="0">
                <a:solidFill>
                  <a:srgbClr val="63666A"/>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a:lnSpc>
                <a:spcPct val="100000"/>
              </a:lnSpc>
              <a:defRPr/>
            </a:pPr>
            <a:r>
              <a:rPr lang="en-US" sz="2000" b="1" dirty="0">
                <a:solidFill>
                  <a:schemeClr val="accent1"/>
                </a:solidFill>
                <a:cs typeface="Arial" panose="020B0604020202020204" pitchFamily="34" charset="0"/>
              </a:rPr>
              <a:t>“During my last quarter of school, I completed an internship in my home town at a new software firm—Delta. I was the first intern they had, and they decided they wanted to continue with an official intern program. </a:t>
            </a:r>
          </a:p>
          <a:p>
            <a:pPr>
              <a:lnSpc>
                <a:spcPct val="100000"/>
              </a:lnSpc>
              <a:defRPr/>
            </a:pPr>
            <a:r>
              <a:rPr lang="en-US" sz="2000" b="1" dirty="0">
                <a:solidFill>
                  <a:schemeClr val="accent1">
                    <a:lumMod val="60000"/>
                    <a:lumOff val="40000"/>
                  </a:schemeClr>
                </a:solidFill>
                <a:cs typeface="Arial" panose="020B0604020202020204" pitchFamily="34" charset="0"/>
              </a:rPr>
              <a:t>In order to successfully launch this program, my supervisor asked me to create a training curriculum for the new, incoming interns. </a:t>
            </a:r>
          </a:p>
          <a:p>
            <a:pPr>
              <a:lnSpc>
                <a:spcPct val="100000"/>
              </a:lnSpc>
              <a:defRPr/>
            </a:pPr>
            <a:r>
              <a:rPr lang="en-US" sz="2000" b="1" dirty="0">
                <a:solidFill>
                  <a:srgbClr val="00A3E0"/>
                </a:solidFill>
                <a:cs typeface="Arial" panose="020B0604020202020204" pitchFamily="34" charset="0"/>
              </a:rPr>
              <a:t>To complete this task, I created a binder that outlined how to access databases as well as how to complete job-related tasks, including the telephone system and copy machines. Next, I created a one-day training agenda to cover these topics and facilitated the training.</a:t>
            </a:r>
            <a:endParaRPr lang="en-US" sz="400" b="1" dirty="0">
              <a:solidFill>
                <a:srgbClr val="00A3E0"/>
              </a:solidFill>
              <a:cs typeface="Arial" panose="020B0604020202020204" pitchFamily="34" charset="0"/>
            </a:endParaRPr>
          </a:p>
          <a:p>
            <a:pPr>
              <a:lnSpc>
                <a:spcPct val="100000"/>
              </a:lnSpc>
              <a:defRPr/>
            </a:pPr>
            <a:r>
              <a:rPr lang="en-US" sz="2000" b="1" dirty="0">
                <a:solidFill>
                  <a:schemeClr val="bg2">
                    <a:lumMod val="25000"/>
                  </a:schemeClr>
                </a:solidFill>
                <a:cs typeface="Arial" panose="020B0604020202020204" pitchFamily="34" charset="0"/>
              </a:rPr>
              <a:t>The training was a huge success, as each intern rated my communication and leadership style as excellent, and I received a recommendation from my manager.”</a:t>
            </a:r>
          </a:p>
        </p:txBody>
      </p:sp>
      <p:graphicFrame>
        <p:nvGraphicFramePr>
          <p:cNvPr id="7" name="Table 6"/>
          <p:cNvGraphicFramePr>
            <a:graphicFrameLocks noGrp="1"/>
          </p:cNvGraphicFramePr>
          <p:nvPr/>
        </p:nvGraphicFramePr>
        <p:xfrm>
          <a:off x="211277" y="2374976"/>
          <a:ext cx="605155" cy="3863588"/>
        </p:xfrm>
        <a:graphic>
          <a:graphicData uri="http://schemas.openxmlformats.org/drawingml/2006/table">
            <a:tbl>
              <a:tblPr firstRow="1" bandRow="1">
                <a:tableStyleId>{2D5ABB26-0587-4C30-8999-92F81FD0307C}</a:tableStyleId>
              </a:tblPr>
              <a:tblGrid>
                <a:gridCol w="605155">
                  <a:extLst>
                    <a:ext uri="{9D8B030D-6E8A-4147-A177-3AD203B41FA5}">
                      <a16:colId xmlns:a16="http://schemas.microsoft.com/office/drawing/2014/main" val="3090891173"/>
                    </a:ext>
                  </a:extLst>
                </a:gridCol>
              </a:tblGrid>
              <a:tr h="965897">
                <a:tc>
                  <a:txBody>
                    <a:bodyPr/>
                    <a:lstStyle/>
                    <a:p>
                      <a:r>
                        <a:rPr lang="en-US" sz="4000" b="1" dirty="0">
                          <a:solidFill>
                            <a:srgbClr val="002F6C"/>
                          </a:solidFill>
                        </a:rPr>
                        <a:t>S</a:t>
                      </a:r>
                    </a:p>
                  </a:txBody>
                  <a:tcPr/>
                </a:tc>
                <a:extLst>
                  <a:ext uri="{0D108BD9-81ED-4DB2-BD59-A6C34878D82A}">
                    <a16:rowId xmlns:a16="http://schemas.microsoft.com/office/drawing/2014/main" val="183402890"/>
                  </a:ext>
                </a:extLst>
              </a:tr>
              <a:tr h="965897">
                <a:tc>
                  <a:txBody>
                    <a:bodyPr/>
                    <a:lstStyle/>
                    <a:p>
                      <a:r>
                        <a:rPr lang="en-US" sz="4000" b="1" kern="1200" baseline="0" dirty="0">
                          <a:solidFill>
                            <a:schemeClr val="accent1">
                              <a:lumMod val="60000"/>
                              <a:lumOff val="40000"/>
                            </a:schemeClr>
                          </a:solidFill>
                          <a:latin typeface="+mn-lt"/>
                          <a:ea typeface="+mn-ea"/>
                          <a:cs typeface="Arial" panose="020B0604020202020204" pitchFamily="34" charset="0"/>
                        </a:rPr>
                        <a:t>T</a:t>
                      </a:r>
                    </a:p>
                  </a:txBody>
                  <a:tcPr/>
                </a:tc>
                <a:extLst>
                  <a:ext uri="{0D108BD9-81ED-4DB2-BD59-A6C34878D82A}">
                    <a16:rowId xmlns:a16="http://schemas.microsoft.com/office/drawing/2014/main" val="350009465"/>
                  </a:ext>
                </a:extLst>
              </a:tr>
              <a:tr h="965897">
                <a:tc>
                  <a:txBody>
                    <a:bodyPr/>
                    <a:lstStyle/>
                    <a:p>
                      <a:r>
                        <a:rPr lang="en-US" sz="4000" b="1" dirty="0">
                          <a:solidFill>
                            <a:srgbClr val="00A3E0"/>
                          </a:solidFill>
                        </a:rPr>
                        <a:t>A</a:t>
                      </a:r>
                    </a:p>
                  </a:txBody>
                  <a:tcPr/>
                </a:tc>
                <a:extLst>
                  <a:ext uri="{0D108BD9-81ED-4DB2-BD59-A6C34878D82A}">
                    <a16:rowId xmlns:a16="http://schemas.microsoft.com/office/drawing/2014/main" val="3793534631"/>
                  </a:ext>
                </a:extLst>
              </a:tr>
              <a:tr h="965897">
                <a:tc>
                  <a:txBody>
                    <a:bodyPr/>
                    <a:lstStyle/>
                    <a:p>
                      <a:r>
                        <a:rPr lang="en-US" sz="4000" b="1" kern="1200" baseline="0" dirty="0">
                          <a:solidFill>
                            <a:schemeClr val="bg2">
                              <a:lumMod val="25000"/>
                            </a:schemeClr>
                          </a:solidFill>
                          <a:latin typeface="+mn-lt"/>
                          <a:ea typeface="+mn-ea"/>
                          <a:cs typeface="Arial" panose="020B0604020202020204" pitchFamily="34" charset="0"/>
                        </a:rPr>
                        <a:t>R</a:t>
                      </a:r>
                    </a:p>
                  </a:txBody>
                  <a:tcPr/>
                </a:tc>
                <a:extLst>
                  <a:ext uri="{0D108BD9-81ED-4DB2-BD59-A6C34878D82A}">
                    <a16:rowId xmlns:a16="http://schemas.microsoft.com/office/drawing/2014/main" val="1251248026"/>
                  </a:ext>
                </a:extLst>
              </a:tr>
            </a:tbl>
          </a:graphicData>
        </a:graphic>
      </p:graphicFrame>
    </p:spTree>
    <p:extLst>
      <p:ext uri="{BB962C8B-B14F-4D97-AF65-F5344CB8AC3E}">
        <p14:creationId xmlns:p14="http://schemas.microsoft.com/office/powerpoint/2010/main" val="19728479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3ABE77-E10B-42A4-8BF8-9397DE8F2FCA}"/>
              </a:ext>
            </a:extLst>
          </p:cNvPr>
          <p:cNvSpPr>
            <a:spLocks noGrp="1"/>
          </p:cNvSpPr>
          <p:nvPr>
            <p:ph type="title"/>
          </p:nvPr>
        </p:nvSpPr>
        <p:spPr>
          <a:xfrm>
            <a:off x="459651" y="25496"/>
            <a:ext cx="10515600" cy="1325563"/>
          </a:xfrm>
        </p:spPr>
        <p:txBody>
          <a:bodyPr>
            <a:normAutofit/>
          </a:bodyPr>
          <a:lstStyle/>
          <a:p>
            <a:r>
              <a:rPr lang="en-US" b="0" dirty="0">
                <a:solidFill>
                  <a:srgbClr val="002F6C"/>
                </a:solidFill>
                <a:latin typeface="Arial" panose="020B0604020202020204" pitchFamily="34" charset="0"/>
                <a:cs typeface="Arial" panose="020B0604020202020204" pitchFamily="34" charset="0"/>
              </a:rPr>
              <a:t>Preparing for an Interview</a:t>
            </a:r>
          </a:p>
        </p:txBody>
      </p:sp>
      <p:sp>
        <p:nvSpPr>
          <p:cNvPr id="2" name="Content Placeholder 2">
            <a:extLst>
              <a:ext uri="{FF2B5EF4-FFF2-40B4-BE49-F238E27FC236}">
                <a16:creationId xmlns:a16="http://schemas.microsoft.com/office/drawing/2014/main" id="{46F8989B-9F4F-EFB5-B5DB-A207E8511B6A}"/>
              </a:ext>
            </a:extLst>
          </p:cNvPr>
          <p:cNvSpPr txBox="1">
            <a:spLocks/>
          </p:cNvSpPr>
          <p:nvPr/>
        </p:nvSpPr>
        <p:spPr>
          <a:xfrm>
            <a:off x="2506661" y="4401414"/>
            <a:ext cx="8072295" cy="2110287"/>
          </a:xfr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Pre-think of examples you could use for Behavior Interview questions</a:t>
            </a:r>
          </a:p>
          <a:p>
            <a:r>
              <a:rPr lang="en-US" dirty="0">
                <a:latin typeface="Arial" panose="020B0604020202020204" pitchFamily="34" charset="0"/>
                <a:cs typeface="Arial" panose="020B0604020202020204" pitchFamily="34" charset="0"/>
              </a:rPr>
              <a:t>Prepare answers to other common interview questions</a:t>
            </a:r>
          </a:p>
          <a:p>
            <a:r>
              <a:rPr lang="en-US" dirty="0">
                <a:latin typeface="Arial" panose="020B0604020202020204" pitchFamily="34" charset="0"/>
                <a:cs typeface="Arial" panose="020B0604020202020204" pitchFamily="34" charset="0"/>
              </a:rPr>
              <a:t>Don’t write a word-for-word script – think about key points and facts that you want to make sure you mention, but let your stories flow naturally from there.  </a:t>
            </a:r>
          </a:p>
        </p:txBody>
      </p:sp>
      <p:sp>
        <p:nvSpPr>
          <p:cNvPr id="3" name="TextBox 2">
            <a:extLst>
              <a:ext uri="{FF2B5EF4-FFF2-40B4-BE49-F238E27FC236}">
                <a16:creationId xmlns:a16="http://schemas.microsoft.com/office/drawing/2014/main" id="{9AFAA7E1-D6D1-C901-7751-E1FCDE85E313}"/>
              </a:ext>
            </a:extLst>
          </p:cNvPr>
          <p:cNvSpPr txBox="1"/>
          <p:nvPr/>
        </p:nvSpPr>
        <p:spPr>
          <a:xfrm>
            <a:off x="4432449" y="1398564"/>
            <a:ext cx="3327094" cy="21236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Practice! Practice! Practice!</a:t>
            </a:r>
          </a:p>
        </p:txBody>
      </p:sp>
      <p:grpSp>
        <p:nvGrpSpPr>
          <p:cNvPr id="6" name="Group 5">
            <a:extLst>
              <a:ext uri="{FF2B5EF4-FFF2-40B4-BE49-F238E27FC236}">
                <a16:creationId xmlns:a16="http://schemas.microsoft.com/office/drawing/2014/main" id="{3D25DB7C-0AB6-BA8A-46C3-3C1EB958D7B7}"/>
              </a:ext>
            </a:extLst>
          </p:cNvPr>
          <p:cNvGrpSpPr/>
          <p:nvPr/>
        </p:nvGrpSpPr>
        <p:grpSpPr>
          <a:xfrm>
            <a:off x="4408581" y="1191617"/>
            <a:ext cx="3679635" cy="2842353"/>
            <a:chOff x="10847583" y="94762"/>
            <a:chExt cx="1294544" cy="1115986"/>
          </a:xfrm>
        </p:grpSpPr>
        <p:sp>
          <p:nvSpPr>
            <p:cNvPr id="7" name="Hexagon 6">
              <a:extLst>
                <a:ext uri="{FF2B5EF4-FFF2-40B4-BE49-F238E27FC236}">
                  <a16:creationId xmlns:a16="http://schemas.microsoft.com/office/drawing/2014/main" id="{9CAF645F-5E61-4AA8-BA9A-F32E5E57C4DD}"/>
                </a:ext>
              </a:extLst>
            </p:cNvPr>
            <p:cNvSpPr/>
            <p:nvPr/>
          </p:nvSpPr>
          <p:spPr>
            <a:xfrm>
              <a:off x="10847583" y="94762"/>
              <a:ext cx="1294544" cy="1115986"/>
            </a:xfrm>
            <a:prstGeom prst="hexagon">
              <a:avLst/>
            </a:prstGeom>
            <a:solidFill>
              <a:srgbClr val="3059A2"/>
            </a:solidFill>
            <a:ln>
              <a:solidFill>
                <a:srgbClr val="5F7F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Hexagon 7">
              <a:extLst>
                <a:ext uri="{FF2B5EF4-FFF2-40B4-BE49-F238E27FC236}">
                  <a16:creationId xmlns:a16="http://schemas.microsoft.com/office/drawing/2014/main" id="{659D4CC0-8AD8-FC9A-D84C-D74FA295CD50}"/>
                </a:ext>
              </a:extLst>
            </p:cNvPr>
            <p:cNvSpPr/>
            <p:nvPr/>
          </p:nvSpPr>
          <p:spPr>
            <a:xfrm>
              <a:off x="10960169" y="177145"/>
              <a:ext cx="1069371" cy="951220"/>
            </a:xfrm>
            <a:prstGeom prst="hex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9" name="TextBox 8">
            <a:extLst>
              <a:ext uri="{FF2B5EF4-FFF2-40B4-BE49-F238E27FC236}">
                <a16:creationId xmlns:a16="http://schemas.microsoft.com/office/drawing/2014/main" id="{DFCE1280-5BF3-E40F-1FF3-ECB3BE152134}"/>
              </a:ext>
            </a:extLst>
          </p:cNvPr>
          <p:cNvSpPr txBox="1"/>
          <p:nvPr/>
        </p:nvSpPr>
        <p:spPr>
          <a:xfrm>
            <a:off x="4584849" y="1550964"/>
            <a:ext cx="3327094" cy="21236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Practice! Practice! Practice!</a:t>
            </a:r>
          </a:p>
        </p:txBody>
      </p:sp>
    </p:spTree>
    <p:extLst>
      <p:ext uri="{BB962C8B-B14F-4D97-AF65-F5344CB8AC3E}">
        <p14:creationId xmlns:p14="http://schemas.microsoft.com/office/powerpoint/2010/main" val="3884634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B75828-5805-4796-A739-1026061F211B}"/>
              </a:ext>
            </a:extLst>
          </p:cNvPr>
          <p:cNvSpPr>
            <a:spLocks noGrp="1"/>
          </p:cNvSpPr>
          <p:nvPr>
            <p:ph type="title"/>
          </p:nvPr>
        </p:nvSpPr>
        <p:spPr>
          <a:xfrm>
            <a:off x="283371" y="337357"/>
            <a:ext cx="10515600" cy="1325563"/>
          </a:xfrm>
        </p:spPr>
        <p:txBody>
          <a:bodyPr/>
          <a:lstStyle/>
          <a:p>
            <a:r>
              <a:rPr lang="en-US" dirty="0"/>
              <a:t>End of Interview: Asking Questions</a:t>
            </a:r>
          </a:p>
        </p:txBody>
      </p:sp>
      <p:sp>
        <p:nvSpPr>
          <p:cNvPr id="4" name="Content Placeholder 2">
            <a:extLst>
              <a:ext uri="{FF2B5EF4-FFF2-40B4-BE49-F238E27FC236}">
                <a16:creationId xmlns:a16="http://schemas.microsoft.com/office/drawing/2014/main" id="{4780D4E8-CED2-77DC-4E28-686446C9679B}"/>
              </a:ext>
            </a:extLst>
          </p:cNvPr>
          <p:cNvSpPr txBox="1">
            <a:spLocks/>
          </p:cNvSpPr>
          <p:nvPr/>
        </p:nvSpPr>
        <p:spPr>
          <a:xfrm>
            <a:off x="692727" y="140919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ea typeface="+mn-ea"/>
                <a:cs typeface="+mn-cs"/>
              </a:rPr>
              <a:t>Suggested questions: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ea typeface="+mn-ea"/>
                <a:cs typeface="+mn-cs"/>
              </a:rPr>
              <a:t>When should I expect to hear an update about the position?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ea typeface="+mn-ea"/>
                <a:cs typeface="+mn-cs"/>
              </a:rPr>
              <a:t>What knowledge/skills should I work on obtaining prior to the role?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ea typeface="+mn-ea"/>
                <a:cs typeface="+mn-cs"/>
              </a:rPr>
              <a:t>I understand this is a challenging role. Are there any steps I should take to aid in my success for this position?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ea typeface="+mn-ea"/>
                <a:cs typeface="+mn-cs"/>
              </a:rPr>
              <a:t>Is there anything I haven’t asked you today that you would like to talk about?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8331342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B75828-5805-4796-A739-1026061F211B}"/>
              </a:ext>
            </a:extLst>
          </p:cNvPr>
          <p:cNvSpPr>
            <a:spLocks noGrp="1"/>
          </p:cNvSpPr>
          <p:nvPr>
            <p:ph type="title"/>
          </p:nvPr>
        </p:nvSpPr>
        <p:spPr>
          <a:xfrm>
            <a:off x="283371" y="337357"/>
            <a:ext cx="10515600" cy="1325563"/>
          </a:xfrm>
        </p:spPr>
        <p:txBody>
          <a:bodyPr/>
          <a:lstStyle/>
          <a:p>
            <a:r>
              <a:rPr lang="en-US" dirty="0"/>
              <a:t>After the Interview: Send a Thank You Note</a:t>
            </a:r>
          </a:p>
        </p:txBody>
      </p:sp>
      <p:sp>
        <p:nvSpPr>
          <p:cNvPr id="2" name="Content Placeholder 2">
            <a:extLst>
              <a:ext uri="{FF2B5EF4-FFF2-40B4-BE49-F238E27FC236}">
                <a16:creationId xmlns:a16="http://schemas.microsoft.com/office/drawing/2014/main" id="{B1634D98-AFB3-0B98-D2C9-E64FDF683E45}"/>
              </a:ext>
            </a:extLst>
          </p:cNvPr>
          <p:cNvSpPr txBox="1">
            <a:spLocks/>
          </p:cNvSpPr>
          <p:nvPr/>
        </p:nvSpPr>
        <p:spPr>
          <a:xfrm>
            <a:off x="630382" y="133725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Remember to be friendly and thank them for their time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thank you email should touch on something specific that you talked about in the interview to help the interviewer remember exactly who you are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email should strike a balance between talking about what you would gain from having this job and what they would gain from you being in this position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Double check for spelling and grammar before sending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Ideally, send this email within the 24 hours after your interview</a:t>
            </a:r>
          </a:p>
        </p:txBody>
      </p:sp>
    </p:spTree>
    <p:extLst>
      <p:ext uri="{BB962C8B-B14F-4D97-AF65-F5344CB8AC3E}">
        <p14:creationId xmlns:p14="http://schemas.microsoft.com/office/powerpoint/2010/main" val="35752564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B75828-5805-4796-A739-1026061F211B}"/>
              </a:ext>
            </a:extLst>
          </p:cNvPr>
          <p:cNvSpPr>
            <a:spLocks noGrp="1"/>
          </p:cNvSpPr>
          <p:nvPr>
            <p:ph type="title"/>
          </p:nvPr>
        </p:nvSpPr>
        <p:spPr>
          <a:xfrm>
            <a:off x="283371" y="337357"/>
            <a:ext cx="10515600" cy="1325563"/>
          </a:xfrm>
        </p:spPr>
        <p:txBody>
          <a:bodyPr/>
          <a:lstStyle/>
          <a:p>
            <a:r>
              <a:rPr lang="en-US" dirty="0"/>
              <a:t>Interview Tips and Best Practices</a:t>
            </a:r>
          </a:p>
        </p:txBody>
      </p:sp>
      <p:sp>
        <p:nvSpPr>
          <p:cNvPr id="4" name="TextBox 3">
            <a:extLst>
              <a:ext uri="{FF2B5EF4-FFF2-40B4-BE49-F238E27FC236}">
                <a16:creationId xmlns:a16="http://schemas.microsoft.com/office/drawing/2014/main" id="{3FA4FD16-6E62-6B21-EB70-3D3CBB14E80D}"/>
              </a:ext>
            </a:extLst>
          </p:cNvPr>
          <p:cNvSpPr txBox="1"/>
          <p:nvPr/>
        </p:nvSpPr>
        <p:spPr>
          <a:xfrm>
            <a:off x="1062470" y="1325984"/>
            <a:ext cx="9640166" cy="4708981"/>
          </a:xfrm>
          <a:prstGeom prst="rect">
            <a:avLst/>
          </a:prstGeom>
          <a:noFill/>
        </p:spPr>
        <p:txBody>
          <a:bodyPr wrap="square">
            <a:spAutoFit/>
          </a:bodyPr>
          <a:lstStyle/>
          <a:p>
            <a:pPr marL="285750" indent="-285750">
              <a:buFont typeface="Arial" panose="020B0604020202020204" pitchFamily="34" charset="0"/>
              <a:buChar char="•"/>
            </a:pPr>
            <a:r>
              <a:rPr lang="en-US" sz="2000" dirty="0"/>
              <a:t>Dress business professional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Don’t be late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Remember to smile and use eye contact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Feel free to take notes about things they mention</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If you aren’t sure how to answer a question:</a:t>
            </a:r>
          </a:p>
          <a:p>
            <a:pPr marL="742950" lvl="1" indent="-285750">
              <a:buFont typeface="Arial" panose="020B0604020202020204" pitchFamily="34" charset="0"/>
              <a:buChar char="•"/>
            </a:pPr>
            <a:r>
              <a:rPr lang="en-US" sz="2000" dirty="0"/>
              <a:t>Take a sip of water as you consider your answer</a:t>
            </a:r>
          </a:p>
          <a:p>
            <a:pPr marL="742950" lvl="1" indent="-285750">
              <a:buFont typeface="Arial" panose="020B0604020202020204" pitchFamily="34" charset="0"/>
              <a:buChar char="•"/>
            </a:pPr>
            <a:r>
              <a:rPr lang="en-US" sz="2000" dirty="0"/>
              <a:t>Say “Wow that is a really great question, may I have a second to think about that?”</a:t>
            </a:r>
          </a:p>
          <a:p>
            <a:pPr marL="742950" lvl="1"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solidFill>
                  <a:prstClr val="black"/>
                </a:solidFill>
              </a:rPr>
              <a:t>If you are unsure what they are asking, you can clarify by saying “Would you like me to tell you about…”</a:t>
            </a:r>
          </a:p>
        </p:txBody>
      </p:sp>
    </p:spTree>
    <p:extLst>
      <p:ext uri="{BB962C8B-B14F-4D97-AF65-F5344CB8AC3E}">
        <p14:creationId xmlns:p14="http://schemas.microsoft.com/office/powerpoint/2010/main" val="4855567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3ABE77-E10B-42A4-8BF8-9397DE8F2FCA}"/>
              </a:ext>
            </a:extLst>
          </p:cNvPr>
          <p:cNvSpPr>
            <a:spLocks noGrp="1"/>
          </p:cNvSpPr>
          <p:nvPr>
            <p:ph type="title"/>
          </p:nvPr>
        </p:nvSpPr>
        <p:spPr>
          <a:xfrm>
            <a:off x="459651" y="25496"/>
            <a:ext cx="10515600" cy="1325563"/>
          </a:xfrm>
        </p:spPr>
        <p:txBody>
          <a:bodyPr>
            <a:normAutofit/>
          </a:bodyPr>
          <a:lstStyle/>
          <a:p>
            <a:r>
              <a:rPr lang="en-US" b="0" dirty="0">
                <a:solidFill>
                  <a:srgbClr val="002F6C"/>
                </a:solidFill>
                <a:latin typeface="Arial" panose="020B0604020202020204" pitchFamily="34" charset="0"/>
                <a:cs typeface="Arial" panose="020B0604020202020204" pitchFamily="34" charset="0"/>
              </a:rPr>
              <a:t>Virtual Interview Tips </a:t>
            </a:r>
          </a:p>
        </p:txBody>
      </p:sp>
      <p:sp>
        <p:nvSpPr>
          <p:cNvPr id="5" name="TextBox 4">
            <a:extLst>
              <a:ext uri="{FF2B5EF4-FFF2-40B4-BE49-F238E27FC236}">
                <a16:creationId xmlns:a16="http://schemas.microsoft.com/office/drawing/2014/main" id="{345F0B4E-C7F4-4A17-88D2-500C1C1CB36E}"/>
              </a:ext>
            </a:extLst>
          </p:cNvPr>
          <p:cNvSpPr txBox="1"/>
          <p:nvPr/>
        </p:nvSpPr>
        <p:spPr>
          <a:xfrm>
            <a:off x="600973" y="1217980"/>
            <a:ext cx="10990053" cy="557075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effectLst/>
                <a:uLnTx/>
                <a:uFillTx/>
                <a:latin typeface="Arial" panose="020B0604020202020204" pitchFamily="34" charset="0"/>
                <a:cs typeface="Arial" panose="020B0604020202020204" pitchFamily="34" charset="0"/>
              </a:rPr>
              <a:t>Test technology before your interview</a:t>
            </a:r>
          </a:p>
          <a:p>
            <a:pPr marL="914400" lvl="1" indent="-4572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Virtual interviews require tools like a camera and microphone on your personal device. </a:t>
            </a:r>
          </a:p>
          <a:p>
            <a:pPr marL="914400" lvl="1" indent="-4572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Check at least one day prior to interview if technology is working properly. </a:t>
            </a:r>
          </a:p>
          <a:p>
            <a:pPr marL="914400" lvl="1" indent="-4572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Adjust your video image (shrink yourself and make the other party larger).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effectLst/>
                <a:uLnTx/>
                <a:uFillTx/>
                <a:latin typeface="Arial" panose="020B0604020202020204" pitchFamily="34" charset="0"/>
                <a:cs typeface="Arial" panose="020B0604020202020204" pitchFamily="34" charset="0"/>
              </a:rPr>
              <a:t>Dress professionally </a:t>
            </a:r>
          </a:p>
          <a:p>
            <a:pPr marL="914400" lvl="1" indent="-4572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You should dress the same as you would in a face-to-face interview. </a:t>
            </a:r>
          </a:p>
          <a:p>
            <a:pPr marL="914400" lvl="1" indent="-4572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Dress for success, solid colors look best.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effectLst/>
                <a:uLnTx/>
                <a:uFillTx/>
                <a:latin typeface="Arial" panose="020B0604020202020204" pitchFamily="34" charset="0"/>
                <a:cs typeface="Arial" panose="020B0604020202020204" pitchFamily="34" charset="0"/>
              </a:rPr>
              <a:t>Minimize distractions around you</a:t>
            </a:r>
          </a:p>
          <a:p>
            <a:pPr marL="800100" lvl="1" indent="-3429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Choose a room that is clean, quiet, and professional looking so the interviewer can focus their attention on you and not what is around you. </a:t>
            </a:r>
          </a:p>
          <a:p>
            <a:pPr marL="800100" lvl="1" indent="-3429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Try to place your device on table or desk instead of your lap or couch. </a:t>
            </a:r>
          </a:p>
          <a:p>
            <a:pPr marL="800100" lvl="1" indent="-3429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Be aware of your surroundings. </a:t>
            </a:r>
          </a:p>
          <a:p>
            <a:pPr marL="800100" lvl="1" indent="-3429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Make sure the lighting is good and there is nothing distracting behind you. </a:t>
            </a:r>
          </a:p>
          <a:p>
            <a:pPr marL="800100" lvl="1" indent="-3429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Be sure you are in a quiet area where no one can bother you during your interview. </a:t>
            </a:r>
            <a:endPar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effectLst/>
                <a:uLnTx/>
                <a:uFillTx/>
                <a:latin typeface="Arial" panose="020B0604020202020204" pitchFamily="34" charset="0"/>
                <a:cs typeface="Arial" panose="020B0604020202020204" pitchFamily="34" charset="0"/>
              </a:rPr>
              <a:t>Continue to be authentic</a:t>
            </a:r>
          </a:p>
          <a:p>
            <a:pPr marL="800100" lvl="1" indent="-3429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Be sure to look into the eye of the webcam when talking. </a:t>
            </a:r>
          </a:p>
          <a:p>
            <a:pPr marL="800100" lvl="1" indent="-34290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Show your true self. You might not be there physically but you can show your personality.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6039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902915B-2498-FE6E-5D22-AEA1D2BACA10}"/>
              </a:ext>
            </a:extLst>
          </p:cNvPr>
          <p:cNvPicPr>
            <a:picLocks noChangeAspect="1"/>
          </p:cNvPicPr>
          <p:nvPr/>
        </p:nvPicPr>
        <p:blipFill>
          <a:blip r:embed="rId3"/>
          <a:stretch>
            <a:fillRect/>
          </a:stretch>
        </p:blipFill>
        <p:spPr>
          <a:xfrm>
            <a:off x="3305175" y="255672"/>
            <a:ext cx="5581650" cy="1028700"/>
          </a:xfrm>
          <a:prstGeom prst="rect">
            <a:avLst/>
          </a:prstGeom>
        </p:spPr>
      </p:pic>
      <p:sp>
        <p:nvSpPr>
          <p:cNvPr id="6" name="TextBox 5">
            <a:extLst>
              <a:ext uri="{FF2B5EF4-FFF2-40B4-BE49-F238E27FC236}">
                <a16:creationId xmlns:a16="http://schemas.microsoft.com/office/drawing/2014/main" id="{CEF6FD08-1536-62FE-A0A9-53E0DDCF5EE9}"/>
              </a:ext>
            </a:extLst>
          </p:cNvPr>
          <p:cNvSpPr txBox="1"/>
          <p:nvPr/>
        </p:nvSpPr>
        <p:spPr>
          <a:xfrm>
            <a:off x="879308" y="1305428"/>
            <a:ext cx="10433384" cy="5663089"/>
          </a:xfrm>
          <a:prstGeom prst="rect">
            <a:avLst/>
          </a:prstGeom>
          <a:noFill/>
        </p:spPr>
        <p:txBody>
          <a:bodyPr wrap="square" rtlCol="0">
            <a:spAutoFit/>
          </a:bodyPr>
          <a:lstStyle/>
          <a:p>
            <a:pPr marL="0" marR="0">
              <a:spcBef>
                <a:spcPts val="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Soft Skills Certifications:</a:t>
            </a:r>
          </a:p>
          <a:p>
            <a:pPr marL="342900" marR="0" lvl="0" indent="-342900">
              <a:spcBef>
                <a:spcPts val="0"/>
              </a:spcBef>
              <a:spcAft>
                <a:spcPts val="0"/>
              </a:spcAft>
              <a:buFont typeface="Symbol" panose="05050102010706020507" pitchFamily="18" charset="2"/>
              <a:buChar char=""/>
            </a:pPr>
            <a:r>
              <a:rPr lang="en-US" sz="1400" b="1" dirty="0">
                <a:effectLst/>
                <a:latin typeface="Arial" panose="020B0604020202020204" pitchFamily="34" charset="0"/>
                <a:ea typeface="Times New Roman" panose="02020603050405020304" pitchFamily="18" charset="0"/>
                <a:cs typeface="Arial" panose="020B0604020202020204" pitchFamily="34" charset="0"/>
              </a:rPr>
              <a:t>Conveying Professionalism</a:t>
            </a:r>
            <a:r>
              <a:rPr lang="en-US" sz="1400" dirty="0">
                <a:effectLst/>
                <a:latin typeface="Arial" panose="020B0604020202020204" pitchFamily="34" charset="0"/>
                <a:ea typeface="Times New Roman" panose="02020603050405020304" pitchFamily="18" charset="0"/>
                <a:cs typeface="Arial" panose="020B0604020202020204" pitchFamily="34" charset="0"/>
              </a:rPr>
              <a:t> – Dependability, courtesy, attitude, motivation, personal accountability, and time management.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400" b="1" dirty="0">
                <a:effectLst/>
                <a:latin typeface="Arial" panose="020B0604020202020204" pitchFamily="34" charset="0"/>
                <a:ea typeface="Times New Roman" panose="02020603050405020304" pitchFamily="18" charset="0"/>
                <a:cs typeface="Arial" panose="020B0604020202020204" pitchFamily="34" charset="0"/>
              </a:rPr>
              <a:t>Communicating Effectively</a:t>
            </a:r>
            <a:r>
              <a:rPr lang="en-US" sz="1400" dirty="0">
                <a:effectLst/>
                <a:latin typeface="Arial" panose="020B0604020202020204" pitchFamily="34" charset="0"/>
                <a:ea typeface="Times New Roman" panose="02020603050405020304" pitchFamily="18" charset="0"/>
                <a:cs typeface="Arial" panose="020B0604020202020204" pitchFamily="34" charset="0"/>
              </a:rPr>
              <a:t> – Verbal and nonverbal communication and listening; use of communication tools including email etiquette, cell phone, and social networking; resolving conflict; and acknowledging criticism.</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400" b="1" dirty="0">
                <a:effectLst/>
                <a:latin typeface="Arial" panose="020B0604020202020204" pitchFamily="34" charset="0"/>
                <a:ea typeface="Times New Roman" panose="02020603050405020304" pitchFamily="18" charset="0"/>
                <a:cs typeface="Arial" panose="020B0604020202020204" pitchFamily="34" charset="0"/>
              </a:rPr>
              <a:t>Promoting Teamwork and Collaboration</a:t>
            </a:r>
            <a:r>
              <a:rPr lang="en-US" sz="1400" dirty="0">
                <a:effectLst/>
                <a:latin typeface="Arial" panose="020B0604020202020204" pitchFamily="34" charset="0"/>
                <a:ea typeface="Times New Roman" panose="02020603050405020304" pitchFamily="18" charset="0"/>
                <a:cs typeface="Arial" panose="020B0604020202020204" pitchFamily="34" charset="0"/>
              </a:rPr>
              <a:t> – Teamwork skills and interactions, benefits of diversity and sensitivity to differences, accepting responsibility, and leadership.</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400" b="1" dirty="0">
                <a:effectLst/>
                <a:latin typeface="Arial" panose="020B0604020202020204" pitchFamily="34" charset="0"/>
                <a:ea typeface="Times New Roman" panose="02020603050405020304" pitchFamily="18" charset="0"/>
                <a:cs typeface="Arial" panose="020B0604020202020204" pitchFamily="34" charset="0"/>
              </a:rPr>
              <a:t>Thinking Critically and Solving Problems</a:t>
            </a:r>
            <a:r>
              <a:rPr lang="en-US" sz="1400" dirty="0">
                <a:effectLst/>
                <a:latin typeface="Arial" panose="020B0604020202020204" pitchFamily="34" charset="0"/>
                <a:ea typeface="Times New Roman" panose="02020603050405020304" pitchFamily="18" charset="0"/>
                <a:cs typeface="Arial" panose="020B0604020202020204" pitchFamily="34" charset="0"/>
              </a:rPr>
              <a:t> – Innovation, creativity, flexibility, overcoming adversity, goal setting, and critical thinking strategies.</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Employability Skills Certifications:</a:t>
            </a:r>
          </a:p>
          <a:p>
            <a:pPr marL="342900" marR="0" lvl="0" indent="-342900">
              <a:spcBef>
                <a:spcPts val="0"/>
              </a:spcBef>
              <a:spcAft>
                <a:spcPts val="0"/>
              </a:spcAft>
              <a:buFont typeface="Symbol" panose="05050102010706020507" pitchFamily="18" charset="2"/>
              <a:buChar char=""/>
            </a:pPr>
            <a:r>
              <a:rPr lang="en-US" sz="1400" b="1" dirty="0">
                <a:effectLst/>
                <a:latin typeface="Arial" panose="020B0604020202020204" pitchFamily="34" charset="0"/>
                <a:ea typeface="Times New Roman" panose="02020603050405020304" pitchFamily="18" charset="0"/>
                <a:cs typeface="Arial" panose="020B0604020202020204" pitchFamily="34" charset="0"/>
              </a:rPr>
              <a:t>Work Ready Math</a:t>
            </a:r>
            <a:r>
              <a:rPr lang="en-US" sz="1400" dirty="0">
                <a:effectLst/>
                <a:latin typeface="Arial" panose="020B0604020202020204" pitchFamily="34" charset="0"/>
                <a:ea typeface="Times New Roman" panose="02020603050405020304" pitchFamily="18" charset="0"/>
                <a:cs typeface="Arial" panose="020B0604020202020204" pitchFamily="34" charset="0"/>
              </a:rPr>
              <a:t> builds mathematical reasoning and problem-solving skills to prepare learners to solve real-life workplace problems, such as calculating dimensions, costs, and percentages; reviewing transactions to ensure accuracy; and comparing rates.</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400" b="1" dirty="0">
                <a:effectLst/>
                <a:latin typeface="Arial" panose="020B0604020202020204" pitchFamily="34" charset="0"/>
                <a:ea typeface="Times New Roman" panose="02020603050405020304" pitchFamily="18" charset="0"/>
                <a:cs typeface="Arial" panose="020B0604020202020204" pitchFamily="34" charset="0"/>
              </a:rPr>
              <a:t>Work Ready Reading</a:t>
            </a:r>
            <a:r>
              <a:rPr lang="en-US" sz="1400" dirty="0">
                <a:effectLst/>
                <a:latin typeface="Arial" panose="020B0604020202020204" pitchFamily="34" charset="0"/>
                <a:ea typeface="Times New Roman" panose="02020603050405020304" pitchFamily="18" charset="0"/>
                <a:cs typeface="Arial" panose="020B0604020202020204" pitchFamily="34" charset="0"/>
              </a:rPr>
              <a:t> builds reading comprehension and reasoning skills to prepare learners to utilize documents in the workplace, such as memos, letters, directions, signs, notices, policies, and regulations. Skills include obtaining and applying new vocabulary; following complex instructions; and understanding policies and procedures.</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400" b="1" dirty="0">
                <a:effectLst/>
                <a:latin typeface="Arial" panose="020B0604020202020204" pitchFamily="34" charset="0"/>
                <a:ea typeface="Times New Roman" panose="02020603050405020304" pitchFamily="18" charset="0"/>
                <a:cs typeface="Arial" panose="020B0604020202020204" pitchFamily="34" charset="0"/>
              </a:rPr>
              <a:t>Work Ready Data</a:t>
            </a:r>
            <a:r>
              <a:rPr lang="en-US" sz="1400" dirty="0">
                <a:effectLst/>
                <a:latin typeface="Arial" panose="020B0604020202020204" pitchFamily="34" charset="0"/>
                <a:ea typeface="Times New Roman" panose="02020603050405020304" pitchFamily="18" charset="0"/>
                <a:cs typeface="Arial" panose="020B0604020202020204" pitchFamily="34" charset="0"/>
              </a:rPr>
              <a:t> builds analytical skills to prepare learners to interpret sources of data in the workplace, such as charts, graphs, tables, ﬂowcharts, diagrams, and maps. Skills include identifying trends among variables, recognizing significant and extraneous data points, and drawing conclusions from one or more sources of data.</a:t>
            </a:r>
          </a:p>
          <a:p>
            <a:pPr marR="0" lvl="0">
              <a:spcBef>
                <a:spcPts val="0"/>
              </a:spcBef>
              <a:spcAft>
                <a:spcPts val="0"/>
              </a:spcAft>
            </a:pPr>
            <a:endParaRPr lang="en-US" sz="1400"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Overview:</a:t>
            </a:r>
            <a:r>
              <a:rPr lang="en-US" sz="1800" dirty="0">
                <a:effectLst/>
                <a:latin typeface="Calibri" panose="020F0502020204030204" pitchFamily="34" charset="0"/>
                <a:ea typeface="Calibri" panose="020F0502020204030204" pitchFamily="34" charset="0"/>
              </a:rPr>
              <a:t> Go to minute 28:24:  </a:t>
            </a:r>
            <a:r>
              <a:rPr lang="en-US" sz="1800" u="sng" dirty="0">
                <a:solidFill>
                  <a:srgbClr val="0563C1"/>
                </a:solidFill>
                <a:effectLst/>
                <a:latin typeface="Calibri" panose="020F0502020204030204" pitchFamily="34" charset="0"/>
                <a:ea typeface="Calibri" panose="020F0502020204030204" pitchFamily="34" charset="0"/>
                <a:hlinkClick r:id="rId4"/>
              </a:rPr>
              <a:t>https://vimeo.com/866877868?share=copy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Website</a:t>
            </a:r>
            <a:r>
              <a:rPr lang="en-US" sz="1800" dirty="0">
                <a:effectLst/>
                <a:latin typeface="Calibri" panose="020F0502020204030204" pitchFamily="34" charset="0"/>
                <a:ea typeface="Calibri" panose="020F0502020204030204" pitchFamily="34" charset="0"/>
              </a:rPr>
              <a:t>: </a:t>
            </a:r>
            <a:r>
              <a:rPr lang="en-US" sz="1800" u="sng" dirty="0">
                <a:solidFill>
                  <a:srgbClr val="0563C1"/>
                </a:solidFill>
                <a:effectLst/>
                <a:latin typeface="Calibri" panose="020F0502020204030204" pitchFamily="34" charset="0"/>
                <a:ea typeface="Calibri" panose="020F0502020204030204" pitchFamily="34" charset="0"/>
                <a:hlinkClick r:id="rId5"/>
              </a:rPr>
              <a:t>https://www.floridareadytowork.com/</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4170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CDAE5-9CD0-5032-1231-998CF7419A68}"/>
              </a:ext>
            </a:extLst>
          </p:cNvPr>
          <p:cNvSpPr>
            <a:spLocks noGrp="1"/>
          </p:cNvSpPr>
          <p:nvPr>
            <p:ph type="title"/>
          </p:nvPr>
        </p:nvSpPr>
        <p:spPr/>
        <p:txBody>
          <a:bodyPr/>
          <a:lstStyle/>
          <a:p>
            <a:r>
              <a:rPr lang="en-US" dirty="0"/>
              <a:t>Thank you for your time!</a:t>
            </a:r>
          </a:p>
        </p:txBody>
      </p:sp>
      <p:sp>
        <p:nvSpPr>
          <p:cNvPr id="3" name="Text Placeholder 2">
            <a:extLst>
              <a:ext uri="{FF2B5EF4-FFF2-40B4-BE49-F238E27FC236}">
                <a16:creationId xmlns:a16="http://schemas.microsoft.com/office/drawing/2014/main" id="{258B6C3E-B3B3-B839-34B5-70983851BA6F}"/>
              </a:ext>
            </a:extLst>
          </p:cNvPr>
          <p:cNvSpPr>
            <a:spLocks noGrp="1"/>
          </p:cNvSpPr>
          <p:nvPr>
            <p:ph type="body" sz="quarter" idx="11"/>
          </p:nvPr>
        </p:nvSpPr>
        <p:spPr/>
        <p:txBody>
          <a:bodyPr/>
          <a:lstStyle/>
          <a:p>
            <a:r>
              <a:rPr lang="en-US" dirty="0"/>
              <a:t>What questions do you have for me?</a:t>
            </a:r>
          </a:p>
        </p:txBody>
      </p:sp>
    </p:spTree>
    <p:extLst>
      <p:ext uri="{BB962C8B-B14F-4D97-AF65-F5344CB8AC3E}">
        <p14:creationId xmlns:p14="http://schemas.microsoft.com/office/powerpoint/2010/main" val="3015945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8031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D5C8A927-8157-4B42-8D24-B086E99E9052}"/>
              </a:ext>
            </a:extLst>
          </p:cNvPr>
          <p:cNvSpPr>
            <a:spLocks noGrp="1"/>
          </p:cNvSpPr>
          <p:nvPr>
            <p:ph type="title"/>
          </p:nvPr>
        </p:nvSpPr>
        <p:spPr>
          <a:xfrm>
            <a:off x="518160" y="271738"/>
            <a:ext cx="10515600" cy="836572"/>
          </a:xfrm>
        </p:spPr>
        <p:txBody>
          <a:bodyPr/>
          <a:lstStyle/>
          <a:p>
            <a:r>
              <a:rPr lang="en-US" dirty="0"/>
              <a:t>What is the purpose of a resume?</a:t>
            </a:r>
          </a:p>
        </p:txBody>
      </p:sp>
      <p:sp>
        <p:nvSpPr>
          <p:cNvPr id="9" name="Content Placeholder 3">
            <a:extLst>
              <a:ext uri="{FF2B5EF4-FFF2-40B4-BE49-F238E27FC236}">
                <a16:creationId xmlns:a16="http://schemas.microsoft.com/office/drawing/2014/main" id="{2921F194-6FDF-4634-8284-3097B81F4978}"/>
              </a:ext>
            </a:extLst>
          </p:cNvPr>
          <p:cNvSpPr>
            <a:spLocks noGrp="1"/>
          </p:cNvSpPr>
          <p:nvPr>
            <p:ph sz="quarter" idx="12"/>
          </p:nvPr>
        </p:nvSpPr>
        <p:spPr>
          <a:xfrm>
            <a:off x="406400" y="1311426"/>
            <a:ext cx="6068292" cy="4609083"/>
          </a:xfrm>
        </p:spPr>
        <p:txBody>
          <a:bodyPr/>
          <a:lstStyle/>
          <a:p>
            <a:pPr marL="109728" fontAlgn="base"/>
            <a:r>
              <a:rPr lang="en-US" sz="4000" b="1" dirty="0">
                <a:solidFill>
                  <a:srgbClr val="60C2EF"/>
                </a:solidFill>
              </a:rPr>
              <a:t>A resume is your chance to market yourself and secure an interview</a:t>
            </a:r>
          </a:p>
          <a:p>
            <a:pPr marL="109728" fontAlgn="base"/>
            <a:endParaRPr lang="en-US" sz="2400" dirty="0"/>
          </a:p>
          <a:p>
            <a:pPr marL="624078" indent="-514350" fontAlgn="base">
              <a:buFont typeface="+mj-lt"/>
              <a:buAutoNum type="arabicPeriod"/>
            </a:pPr>
            <a:endParaRPr lang="en-US" sz="2400" dirty="0"/>
          </a:p>
          <a:p>
            <a:endParaRPr lang="en-US" dirty="0"/>
          </a:p>
        </p:txBody>
      </p:sp>
      <p:pic>
        <p:nvPicPr>
          <p:cNvPr id="14" name="Picture 13">
            <a:extLst>
              <a:ext uri="{FF2B5EF4-FFF2-40B4-BE49-F238E27FC236}">
                <a16:creationId xmlns:a16="http://schemas.microsoft.com/office/drawing/2014/main" id="{E185F4DE-E781-42FE-8679-CCDEE40B98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1156" y="3018087"/>
            <a:ext cx="4474444" cy="2731603"/>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11379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nodeType="after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additive="base">
                                        <p:cTn id="10" dur="500" fill="hold"/>
                                        <p:tgtEl>
                                          <p:spTgt spid="14"/>
                                        </p:tgtEl>
                                        <p:attrNameLst>
                                          <p:attrName>ppt_x</p:attrName>
                                        </p:attrNameLst>
                                      </p:cBhvr>
                                      <p:tavLst>
                                        <p:tav tm="0">
                                          <p:val>
                                            <p:strVal val="#ppt_x"/>
                                          </p:val>
                                        </p:tav>
                                        <p:tav tm="100000">
                                          <p:val>
                                            <p:strVal val="#ppt_x"/>
                                          </p:val>
                                        </p:tav>
                                      </p:tavLst>
                                    </p:anim>
                                    <p:anim calcmode="lin" valueType="num">
                                      <p:cBhvr additive="base">
                                        <p:cTn id="1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B932BE8-8A07-49BC-B306-1179D5BC3FEF}"/>
              </a:ext>
            </a:extLst>
          </p:cNvPr>
          <p:cNvSpPr>
            <a:spLocks noGrp="1"/>
          </p:cNvSpPr>
          <p:nvPr>
            <p:ph type="title"/>
          </p:nvPr>
        </p:nvSpPr>
        <p:spPr>
          <a:xfrm>
            <a:off x="518160" y="474854"/>
            <a:ext cx="10515600" cy="836572"/>
          </a:xfrm>
        </p:spPr>
        <p:txBody>
          <a:bodyPr/>
          <a:lstStyle/>
          <a:p>
            <a:r>
              <a:rPr lang="en-US" dirty="0"/>
              <a:t>What happens when you submit a resume?</a:t>
            </a:r>
          </a:p>
        </p:txBody>
      </p:sp>
      <p:sp>
        <p:nvSpPr>
          <p:cNvPr id="8" name="TextBox 7">
            <a:extLst>
              <a:ext uri="{FF2B5EF4-FFF2-40B4-BE49-F238E27FC236}">
                <a16:creationId xmlns:a16="http://schemas.microsoft.com/office/drawing/2014/main" id="{132ED802-F2CC-43C2-B989-8A43C80E5B6B}"/>
              </a:ext>
            </a:extLst>
          </p:cNvPr>
          <p:cNvSpPr txBox="1"/>
          <p:nvPr/>
        </p:nvSpPr>
        <p:spPr>
          <a:xfrm>
            <a:off x="1390294" y="3327286"/>
            <a:ext cx="2115174" cy="1169551"/>
          </a:xfrm>
          <a:prstGeom prst="rect">
            <a:avLst/>
          </a:prstGeom>
          <a:noFill/>
        </p:spPr>
        <p:txBody>
          <a:bodyPr wrap="square" rtlCol="0">
            <a:spAutoFit/>
          </a:bodyPr>
          <a:lstStyle/>
          <a:p>
            <a:pPr algn="ctr"/>
            <a:r>
              <a:rPr lang="en-US" sz="1400" b="1" dirty="0">
                <a:solidFill>
                  <a:srgbClr val="002060"/>
                </a:solidFill>
              </a:rPr>
              <a:t>A basic qualifications/required skills search is often completed to filter a large resume pool.</a:t>
            </a:r>
          </a:p>
        </p:txBody>
      </p:sp>
      <p:sp>
        <p:nvSpPr>
          <p:cNvPr id="9" name="TextBox 8">
            <a:extLst>
              <a:ext uri="{FF2B5EF4-FFF2-40B4-BE49-F238E27FC236}">
                <a16:creationId xmlns:a16="http://schemas.microsoft.com/office/drawing/2014/main" id="{DA861710-EE37-498B-90FF-E50E31D00A03}"/>
              </a:ext>
            </a:extLst>
          </p:cNvPr>
          <p:cNvSpPr txBox="1"/>
          <p:nvPr/>
        </p:nvSpPr>
        <p:spPr>
          <a:xfrm>
            <a:off x="6945648" y="4542698"/>
            <a:ext cx="2258035" cy="738664"/>
          </a:xfrm>
          <a:prstGeom prst="rect">
            <a:avLst/>
          </a:prstGeom>
          <a:noFill/>
        </p:spPr>
        <p:txBody>
          <a:bodyPr wrap="square" rtlCol="0">
            <a:spAutoFit/>
          </a:bodyPr>
          <a:lstStyle/>
          <a:p>
            <a:pPr algn="ctr"/>
            <a:r>
              <a:rPr lang="en-US" sz="1400" b="1" dirty="0">
                <a:solidFill>
                  <a:srgbClr val="002060"/>
                </a:solidFill>
              </a:rPr>
              <a:t>The hiring manager chooses interview candidates from a limited number of resumes.</a:t>
            </a:r>
          </a:p>
        </p:txBody>
      </p:sp>
      <p:sp>
        <p:nvSpPr>
          <p:cNvPr id="10" name="TextBox 9">
            <a:extLst>
              <a:ext uri="{FF2B5EF4-FFF2-40B4-BE49-F238E27FC236}">
                <a16:creationId xmlns:a16="http://schemas.microsoft.com/office/drawing/2014/main" id="{02B09129-82EF-4FAA-AD24-3F87CF15DCA2}"/>
              </a:ext>
            </a:extLst>
          </p:cNvPr>
          <p:cNvSpPr txBox="1"/>
          <p:nvPr/>
        </p:nvSpPr>
        <p:spPr>
          <a:xfrm>
            <a:off x="9611952" y="2923510"/>
            <a:ext cx="2080340" cy="954107"/>
          </a:xfrm>
          <a:prstGeom prst="rect">
            <a:avLst/>
          </a:prstGeom>
          <a:noFill/>
        </p:spPr>
        <p:txBody>
          <a:bodyPr wrap="square" rtlCol="0">
            <a:spAutoFit/>
          </a:bodyPr>
          <a:lstStyle/>
          <a:p>
            <a:pPr algn="ctr"/>
            <a:r>
              <a:rPr lang="en-US" sz="1400" b="1" dirty="0">
                <a:solidFill>
                  <a:srgbClr val="002060"/>
                </a:solidFill>
              </a:rPr>
              <a:t>Recruiters are trained to look at a resume through the hiring manager’s perspective.</a:t>
            </a:r>
          </a:p>
        </p:txBody>
      </p:sp>
      <p:sp>
        <p:nvSpPr>
          <p:cNvPr id="15" name="TextBox 14">
            <a:extLst>
              <a:ext uri="{FF2B5EF4-FFF2-40B4-BE49-F238E27FC236}">
                <a16:creationId xmlns:a16="http://schemas.microsoft.com/office/drawing/2014/main" id="{406E337F-FC9E-4029-9207-08CE44EF510D}"/>
              </a:ext>
            </a:extLst>
          </p:cNvPr>
          <p:cNvSpPr txBox="1"/>
          <p:nvPr/>
        </p:nvSpPr>
        <p:spPr>
          <a:xfrm>
            <a:off x="1465267" y="1739104"/>
            <a:ext cx="2064625" cy="738664"/>
          </a:xfrm>
          <a:prstGeom prst="rect">
            <a:avLst/>
          </a:prstGeom>
          <a:noFill/>
        </p:spPr>
        <p:txBody>
          <a:bodyPr wrap="square" rtlCol="0">
            <a:spAutoFit/>
          </a:bodyPr>
          <a:lstStyle/>
          <a:p>
            <a:pPr algn="ctr"/>
            <a:r>
              <a:rPr lang="en-US" sz="1400" b="1" dirty="0">
                <a:solidFill>
                  <a:srgbClr val="002060"/>
                </a:solidFill>
              </a:rPr>
              <a:t>Hundreds of resumes are uploaded for one job position.</a:t>
            </a:r>
          </a:p>
        </p:txBody>
      </p:sp>
      <p:sp>
        <p:nvSpPr>
          <p:cNvPr id="16" name="TextBox 15">
            <a:extLst>
              <a:ext uri="{FF2B5EF4-FFF2-40B4-BE49-F238E27FC236}">
                <a16:creationId xmlns:a16="http://schemas.microsoft.com/office/drawing/2014/main" id="{988A967A-8915-4275-A257-236D77E632BF}"/>
              </a:ext>
            </a:extLst>
          </p:cNvPr>
          <p:cNvSpPr txBox="1"/>
          <p:nvPr/>
        </p:nvSpPr>
        <p:spPr>
          <a:xfrm>
            <a:off x="7285071" y="3083471"/>
            <a:ext cx="2207108" cy="954107"/>
          </a:xfrm>
          <a:prstGeom prst="rect">
            <a:avLst/>
          </a:prstGeom>
          <a:noFill/>
        </p:spPr>
        <p:txBody>
          <a:bodyPr wrap="square" rtlCol="0">
            <a:spAutoFit/>
          </a:bodyPr>
          <a:lstStyle/>
          <a:p>
            <a:pPr algn="ctr"/>
            <a:r>
              <a:rPr lang="en-US" sz="1400" b="1" dirty="0">
                <a:solidFill>
                  <a:srgbClr val="002060"/>
                </a:solidFill>
              </a:rPr>
              <a:t>Resumes are carefully reviewed by recruiters and down-selected for leader review.</a:t>
            </a:r>
          </a:p>
        </p:txBody>
      </p:sp>
      <p:sp>
        <p:nvSpPr>
          <p:cNvPr id="17" name="Oval Callout 77">
            <a:extLst>
              <a:ext uri="{FF2B5EF4-FFF2-40B4-BE49-F238E27FC236}">
                <a16:creationId xmlns:a16="http://schemas.microsoft.com/office/drawing/2014/main" id="{E0C1FD75-5627-4980-84FF-74761332EE04}"/>
              </a:ext>
            </a:extLst>
          </p:cNvPr>
          <p:cNvSpPr/>
          <p:nvPr/>
        </p:nvSpPr>
        <p:spPr>
          <a:xfrm>
            <a:off x="1053532" y="3045590"/>
            <a:ext cx="2663871" cy="1732944"/>
          </a:xfrm>
          <a:prstGeom prst="wedgeEllipseCallout">
            <a:avLst>
              <a:gd name="adj1" fmla="val 65018"/>
              <a:gd name="adj2" fmla="val -55055"/>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Callout 107">
            <a:extLst>
              <a:ext uri="{FF2B5EF4-FFF2-40B4-BE49-F238E27FC236}">
                <a16:creationId xmlns:a16="http://schemas.microsoft.com/office/drawing/2014/main" id="{88C58B46-F95C-4A6B-AF04-5C8796573A8D}"/>
              </a:ext>
            </a:extLst>
          </p:cNvPr>
          <p:cNvSpPr/>
          <p:nvPr/>
        </p:nvSpPr>
        <p:spPr>
          <a:xfrm>
            <a:off x="1291487" y="1474368"/>
            <a:ext cx="2312788" cy="1249970"/>
          </a:xfrm>
          <a:prstGeom prst="wedgeEllipseCallout">
            <a:avLst>
              <a:gd name="adj1" fmla="val 64095"/>
              <a:gd name="adj2" fmla="val 34114"/>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Callout 108">
            <a:extLst>
              <a:ext uri="{FF2B5EF4-FFF2-40B4-BE49-F238E27FC236}">
                <a16:creationId xmlns:a16="http://schemas.microsoft.com/office/drawing/2014/main" id="{1D1EB178-3740-4D16-8D10-4A5404AF5DFD}"/>
              </a:ext>
            </a:extLst>
          </p:cNvPr>
          <p:cNvSpPr/>
          <p:nvPr/>
        </p:nvSpPr>
        <p:spPr>
          <a:xfrm>
            <a:off x="6789459" y="4360310"/>
            <a:ext cx="2515092" cy="1358982"/>
          </a:xfrm>
          <a:prstGeom prst="wedgeEllipseCallout">
            <a:avLst>
              <a:gd name="adj1" fmla="val -71716"/>
              <a:gd name="adj2" fmla="val -2079"/>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Callout 109">
            <a:extLst>
              <a:ext uri="{FF2B5EF4-FFF2-40B4-BE49-F238E27FC236}">
                <a16:creationId xmlns:a16="http://schemas.microsoft.com/office/drawing/2014/main" id="{D1D42361-1426-4A9C-A304-BB2C0F492B4B}"/>
              </a:ext>
            </a:extLst>
          </p:cNvPr>
          <p:cNvSpPr/>
          <p:nvPr/>
        </p:nvSpPr>
        <p:spPr>
          <a:xfrm>
            <a:off x="7328735" y="2803331"/>
            <a:ext cx="2115446" cy="1343822"/>
          </a:xfrm>
          <a:prstGeom prst="wedgeEllipseCallout">
            <a:avLst>
              <a:gd name="adj1" fmla="val -66571"/>
              <a:gd name="adj2" fmla="val 3883"/>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ounded Rectangle 78">
            <a:extLst>
              <a:ext uri="{FF2B5EF4-FFF2-40B4-BE49-F238E27FC236}">
                <a16:creationId xmlns:a16="http://schemas.microsoft.com/office/drawing/2014/main" id="{2C122732-4BF5-4D62-8FF6-CB2C96166AC0}"/>
              </a:ext>
            </a:extLst>
          </p:cNvPr>
          <p:cNvSpPr/>
          <p:nvPr/>
        </p:nvSpPr>
        <p:spPr>
          <a:xfrm>
            <a:off x="9607840" y="2798358"/>
            <a:ext cx="2133600" cy="1299335"/>
          </a:xfrm>
          <a:prstGeom prst="roundRect">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Callout 72">
            <a:extLst>
              <a:ext uri="{FF2B5EF4-FFF2-40B4-BE49-F238E27FC236}">
                <a16:creationId xmlns:a16="http://schemas.microsoft.com/office/drawing/2014/main" id="{08DBDF41-2AB3-4FD1-8E68-99F266D80FC7}"/>
              </a:ext>
            </a:extLst>
          </p:cNvPr>
          <p:cNvSpPr/>
          <p:nvPr/>
        </p:nvSpPr>
        <p:spPr>
          <a:xfrm>
            <a:off x="2147543" y="5107290"/>
            <a:ext cx="2312788" cy="1249970"/>
          </a:xfrm>
          <a:prstGeom prst="wedgeEllipseCallout">
            <a:avLst>
              <a:gd name="adj1" fmla="val 77124"/>
              <a:gd name="adj2" fmla="val 1831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D794F069-2CF9-406C-8E15-C7801BE60C21}"/>
              </a:ext>
            </a:extLst>
          </p:cNvPr>
          <p:cNvSpPr txBox="1"/>
          <p:nvPr/>
        </p:nvSpPr>
        <p:spPr>
          <a:xfrm>
            <a:off x="2271624" y="5272157"/>
            <a:ext cx="2064625" cy="954107"/>
          </a:xfrm>
          <a:prstGeom prst="rect">
            <a:avLst/>
          </a:prstGeom>
          <a:noFill/>
        </p:spPr>
        <p:txBody>
          <a:bodyPr wrap="square" rtlCol="0">
            <a:spAutoFit/>
          </a:bodyPr>
          <a:lstStyle/>
          <a:p>
            <a:pPr algn="ctr"/>
            <a:r>
              <a:rPr lang="en-US" sz="1400" b="1" dirty="0">
                <a:solidFill>
                  <a:srgbClr val="002060"/>
                </a:solidFill>
              </a:rPr>
              <a:t>A best fit hire is chosen from this select number of interviewees.</a:t>
            </a:r>
          </a:p>
        </p:txBody>
      </p:sp>
      <p:cxnSp>
        <p:nvCxnSpPr>
          <p:cNvPr id="24" name="Curved Connector 3">
            <a:extLst>
              <a:ext uri="{FF2B5EF4-FFF2-40B4-BE49-F238E27FC236}">
                <a16:creationId xmlns:a16="http://schemas.microsoft.com/office/drawing/2014/main" id="{428E1CAE-3A6C-49B1-A96E-A3A37122EBAA}"/>
              </a:ext>
            </a:extLst>
          </p:cNvPr>
          <p:cNvCxnSpPr/>
          <p:nvPr/>
        </p:nvCxnSpPr>
        <p:spPr>
          <a:xfrm rot="5400000" flipH="1" flipV="1">
            <a:off x="4224320" y="3190937"/>
            <a:ext cx="4919214" cy="1103992"/>
          </a:xfrm>
          <a:prstGeom prst="curvedConnector3">
            <a:avLst>
              <a:gd name="adj1" fmla="val 50000"/>
            </a:avLst>
          </a:prstGeom>
          <a:ln w="95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Curved Connector 82">
            <a:extLst>
              <a:ext uri="{FF2B5EF4-FFF2-40B4-BE49-F238E27FC236}">
                <a16:creationId xmlns:a16="http://schemas.microsoft.com/office/drawing/2014/main" id="{AE585468-6B43-4B48-832C-80ABCAE14174}"/>
              </a:ext>
            </a:extLst>
          </p:cNvPr>
          <p:cNvCxnSpPr/>
          <p:nvPr/>
        </p:nvCxnSpPr>
        <p:spPr>
          <a:xfrm rot="16200000" flipV="1">
            <a:off x="2070450" y="3144391"/>
            <a:ext cx="4872038" cy="1244259"/>
          </a:xfrm>
          <a:prstGeom prst="curvedConnector3">
            <a:avLst>
              <a:gd name="adj1" fmla="val 50000"/>
            </a:avLst>
          </a:prstGeom>
          <a:ln w="9525">
            <a:solidFill>
              <a:srgbClr val="002060"/>
            </a:solidFill>
          </a:ln>
        </p:spPr>
        <p:style>
          <a:lnRef idx="1">
            <a:schemeClr val="accent1"/>
          </a:lnRef>
          <a:fillRef idx="0">
            <a:schemeClr val="accent1"/>
          </a:fillRef>
          <a:effectRef idx="0">
            <a:schemeClr val="accent1"/>
          </a:effectRef>
          <a:fontRef idx="minor">
            <a:schemeClr val="tx1"/>
          </a:fontRef>
        </p:style>
      </p:cxnSp>
      <p:sp>
        <p:nvSpPr>
          <p:cNvPr id="26" name="Moon 25">
            <a:extLst>
              <a:ext uri="{FF2B5EF4-FFF2-40B4-BE49-F238E27FC236}">
                <a16:creationId xmlns:a16="http://schemas.microsoft.com/office/drawing/2014/main" id="{C3D9FA79-902C-499D-8999-A31B0BBA22E4}"/>
              </a:ext>
            </a:extLst>
          </p:cNvPr>
          <p:cNvSpPr/>
          <p:nvPr/>
        </p:nvSpPr>
        <p:spPr>
          <a:xfrm rot="5400000" flipH="1">
            <a:off x="5157272" y="1690960"/>
            <a:ext cx="836572" cy="2961568"/>
          </a:xfrm>
          <a:prstGeom prst="mo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27" name="Moon 26">
            <a:extLst>
              <a:ext uri="{FF2B5EF4-FFF2-40B4-BE49-F238E27FC236}">
                <a16:creationId xmlns:a16="http://schemas.microsoft.com/office/drawing/2014/main" id="{D7FE4EC9-20DC-48A5-B295-D4A37F00940B}"/>
              </a:ext>
            </a:extLst>
          </p:cNvPr>
          <p:cNvSpPr/>
          <p:nvPr/>
        </p:nvSpPr>
        <p:spPr>
          <a:xfrm rot="5400000" flipH="1">
            <a:off x="5390429" y="3581659"/>
            <a:ext cx="447675" cy="1523606"/>
          </a:xfrm>
          <a:prstGeom prst="moon">
            <a:avLst/>
          </a:prstGeom>
          <a:solidFill>
            <a:srgbClr val="00206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28" name="Moon 27">
            <a:extLst>
              <a:ext uri="{FF2B5EF4-FFF2-40B4-BE49-F238E27FC236}">
                <a16:creationId xmlns:a16="http://schemas.microsoft.com/office/drawing/2014/main" id="{677CB636-CE2E-4FDC-8DBD-F7C26D1953D4}"/>
              </a:ext>
            </a:extLst>
          </p:cNvPr>
          <p:cNvSpPr/>
          <p:nvPr/>
        </p:nvSpPr>
        <p:spPr>
          <a:xfrm rot="5400000" flipH="1">
            <a:off x="5405553" y="4950080"/>
            <a:ext cx="447675" cy="1092043"/>
          </a:xfrm>
          <a:prstGeom prst="mo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29" name="Flowchart: Connector 28">
            <a:extLst>
              <a:ext uri="{FF2B5EF4-FFF2-40B4-BE49-F238E27FC236}">
                <a16:creationId xmlns:a16="http://schemas.microsoft.com/office/drawing/2014/main" id="{D9EC6F7E-6404-423B-9F57-D59D80D1DD67}"/>
              </a:ext>
            </a:extLst>
          </p:cNvPr>
          <p:cNvSpPr/>
          <p:nvPr/>
        </p:nvSpPr>
        <p:spPr>
          <a:xfrm>
            <a:off x="5734620" y="1410492"/>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0" name="Flowchart: Connector 29">
            <a:extLst>
              <a:ext uri="{FF2B5EF4-FFF2-40B4-BE49-F238E27FC236}">
                <a16:creationId xmlns:a16="http://schemas.microsoft.com/office/drawing/2014/main" id="{541579B4-D9BF-426F-9035-D2D670D0B309}"/>
              </a:ext>
            </a:extLst>
          </p:cNvPr>
          <p:cNvSpPr/>
          <p:nvPr/>
        </p:nvSpPr>
        <p:spPr>
          <a:xfrm>
            <a:off x="5632526" y="1620042"/>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1" name="Flowchart: Connector 30">
            <a:extLst>
              <a:ext uri="{FF2B5EF4-FFF2-40B4-BE49-F238E27FC236}">
                <a16:creationId xmlns:a16="http://schemas.microsoft.com/office/drawing/2014/main" id="{DA9F7518-E5E1-4427-BBE1-EDEDF875FB39}"/>
              </a:ext>
            </a:extLst>
          </p:cNvPr>
          <p:cNvSpPr/>
          <p:nvPr/>
        </p:nvSpPr>
        <p:spPr>
          <a:xfrm>
            <a:off x="5314297" y="1434304"/>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2" name="Flowchart: Connector 31">
            <a:extLst>
              <a:ext uri="{FF2B5EF4-FFF2-40B4-BE49-F238E27FC236}">
                <a16:creationId xmlns:a16="http://schemas.microsoft.com/office/drawing/2014/main" id="{B3670B39-5C32-4960-BB57-CF40824F75B9}"/>
              </a:ext>
            </a:extLst>
          </p:cNvPr>
          <p:cNvSpPr/>
          <p:nvPr/>
        </p:nvSpPr>
        <p:spPr>
          <a:xfrm>
            <a:off x="5065645" y="1858765"/>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3" name="Flowchart: Connector 32">
            <a:extLst>
              <a:ext uri="{FF2B5EF4-FFF2-40B4-BE49-F238E27FC236}">
                <a16:creationId xmlns:a16="http://schemas.microsoft.com/office/drawing/2014/main" id="{1A7BAB6C-103E-4CD7-9D58-BE8310E38C7D}"/>
              </a:ext>
            </a:extLst>
          </p:cNvPr>
          <p:cNvSpPr/>
          <p:nvPr/>
        </p:nvSpPr>
        <p:spPr>
          <a:xfrm>
            <a:off x="6029996" y="1445302"/>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4" name="Flowchart: Connector 33">
            <a:extLst>
              <a:ext uri="{FF2B5EF4-FFF2-40B4-BE49-F238E27FC236}">
                <a16:creationId xmlns:a16="http://schemas.microsoft.com/office/drawing/2014/main" id="{1D8A4FDC-2CFE-4A17-BC60-B5DE66A2B3A3}"/>
              </a:ext>
            </a:extLst>
          </p:cNvPr>
          <p:cNvSpPr/>
          <p:nvPr/>
        </p:nvSpPr>
        <p:spPr>
          <a:xfrm>
            <a:off x="6147470" y="1696242"/>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5" name="Flowchart: Connector 34">
            <a:extLst>
              <a:ext uri="{FF2B5EF4-FFF2-40B4-BE49-F238E27FC236}">
                <a16:creationId xmlns:a16="http://schemas.microsoft.com/office/drawing/2014/main" id="{8FBE9F37-4B4D-4BA8-B36F-99EA39422C82}"/>
              </a:ext>
            </a:extLst>
          </p:cNvPr>
          <p:cNvSpPr/>
          <p:nvPr/>
        </p:nvSpPr>
        <p:spPr>
          <a:xfrm>
            <a:off x="5607221" y="1932664"/>
            <a:ext cx="228600" cy="200025"/>
          </a:xfrm>
          <a:prstGeom prst="flowChartConnector">
            <a:avLst/>
          </a:prstGeom>
          <a:solidFill>
            <a:srgbClr val="008AF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6" name="Flowchart: Connector 35">
            <a:extLst>
              <a:ext uri="{FF2B5EF4-FFF2-40B4-BE49-F238E27FC236}">
                <a16:creationId xmlns:a16="http://schemas.microsoft.com/office/drawing/2014/main" id="{585F6927-481D-42DA-87AB-A83A7EC93243}"/>
              </a:ext>
            </a:extLst>
          </p:cNvPr>
          <p:cNvSpPr/>
          <p:nvPr/>
        </p:nvSpPr>
        <p:spPr>
          <a:xfrm>
            <a:off x="5549288" y="2253729"/>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7" name="Flowchart: Connector 36">
            <a:extLst>
              <a:ext uri="{FF2B5EF4-FFF2-40B4-BE49-F238E27FC236}">
                <a16:creationId xmlns:a16="http://schemas.microsoft.com/office/drawing/2014/main" id="{0A5CA615-9075-4862-9866-8054664AB329}"/>
              </a:ext>
            </a:extLst>
          </p:cNvPr>
          <p:cNvSpPr/>
          <p:nvPr/>
        </p:nvSpPr>
        <p:spPr>
          <a:xfrm>
            <a:off x="4413852" y="1739104"/>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8" name="Flowchart: Connector 37">
            <a:extLst>
              <a:ext uri="{FF2B5EF4-FFF2-40B4-BE49-F238E27FC236}">
                <a16:creationId xmlns:a16="http://schemas.microsoft.com/office/drawing/2014/main" id="{3CC711E7-4135-4792-9944-45B4AB1323B8}"/>
              </a:ext>
            </a:extLst>
          </p:cNvPr>
          <p:cNvSpPr/>
          <p:nvPr/>
        </p:nvSpPr>
        <p:spPr>
          <a:xfrm>
            <a:off x="4781312" y="1763644"/>
            <a:ext cx="228600" cy="200025"/>
          </a:xfrm>
          <a:prstGeom prst="flowChartConnector">
            <a:avLst/>
          </a:prstGeom>
          <a:solidFill>
            <a:srgbClr val="008AF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9" name="Flowchart: Connector 38">
            <a:extLst>
              <a:ext uri="{FF2B5EF4-FFF2-40B4-BE49-F238E27FC236}">
                <a16:creationId xmlns:a16="http://schemas.microsoft.com/office/drawing/2014/main" id="{BDEDC439-23C1-443A-A06F-A2E0B326D182}"/>
              </a:ext>
            </a:extLst>
          </p:cNvPr>
          <p:cNvSpPr/>
          <p:nvPr/>
        </p:nvSpPr>
        <p:spPr>
          <a:xfrm>
            <a:off x="5355954" y="1720054"/>
            <a:ext cx="228600" cy="200025"/>
          </a:xfrm>
          <a:prstGeom prst="flowChartConnector">
            <a:avLst/>
          </a:prstGeom>
          <a:solidFill>
            <a:srgbClr val="008AF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0" name="Flowchart: Connector 39">
            <a:extLst>
              <a:ext uri="{FF2B5EF4-FFF2-40B4-BE49-F238E27FC236}">
                <a16:creationId xmlns:a16="http://schemas.microsoft.com/office/drawing/2014/main" id="{7CF1BA13-75E8-49D1-A547-1BE1718C3C0A}"/>
              </a:ext>
            </a:extLst>
          </p:cNvPr>
          <p:cNvSpPr/>
          <p:nvPr/>
        </p:nvSpPr>
        <p:spPr>
          <a:xfrm>
            <a:off x="4280292" y="1486692"/>
            <a:ext cx="228600" cy="200025"/>
          </a:xfrm>
          <a:prstGeom prst="flowChartConnector">
            <a:avLst/>
          </a:prstGeom>
          <a:solidFill>
            <a:srgbClr val="008AF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1" name="Flowchart: Connector 40">
            <a:extLst>
              <a:ext uri="{FF2B5EF4-FFF2-40B4-BE49-F238E27FC236}">
                <a16:creationId xmlns:a16="http://schemas.microsoft.com/office/drawing/2014/main" id="{00741D69-41B2-4E99-ADB5-DDA6016777C6}"/>
              </a:ext>
            </a:extLst>
          </p:cNvPr>
          <p:cNvSpPr/>
          <p:nvPr/>
        </p:nvSpPr>
        <p:spPr>
          <a:xfrm>
            <a:off x="4459899" y="1991516"/>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2" name="Flowchart: Connector 41">
            <a:extLst>
              <a:ext uri="{FF2B5EF4-FFF2-40B4-BE49-F238E27FC236}">
                <a16:creationId xmlns:a16="http://schemas.microsoft.com/office/drawing/2014/main" id="{36BB7BF1-F971-4350-A599-89E7D36157B1}"/>
              </a:ext>
            </a:extLst>
          </p:cNvPr>
          <p:cNvSpPr/>
          <p:nvPr/>
        </p:nvSpPr>
        <p:spPr>
          <a:xfrm>
            <a:off x="5901861" y="2167730"/>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3" name="Flowchart: Connector 42">
            <a:extLst>
              <a:ext uri="{FF2B5EF4-FFF2-40B4-BE49-F238E27FC236}">
                <a16:creationId xmlns:a16="http://schemas.microsoft.com/office/drawing/2014/main" id="{B4C149FA-565F-4C7D-9DA0-E407534A493E}"/>
              </a:ext>
            </a:extLst>
          </p:cNvPr>
          <p:cNvSpPr/>
          <p:nvPr/>
        </p:nvSpPr>
        <p:spPr>
          <a:xfrm>
            <a:off x="5562059" y="2486273"/>
            <a:ext cx="228600" cy="200025"/>
          </a:xfrm>
          <a:prstGeom prst="flowChartConnector">
            <a:avLst/>
          </a:prstGeom>
          <a:solidFill>
            <a:srgbClr val="008AF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4" name="Flowchart: Connector 43">
            <a:extLst>
              <a:ext uri="{FF2B5EF4-FFF2-40B4-BE49-F238E27FC236}">
                <a16:creationId xmlns:a16="http://schemas.microsoft.com/office/drawing/2014/main" id="{996DC9A5-C4A4-4EDD-874F-0CB4AA6AC2CE}"/>
              </a:ext>
            </a:extLst>
          </p:cNvPr>
          <p:cNvSpPr/>
          <p:nvPr/>
        </p:nvSpPr>
        <p:spPr>
          <a:xfrm>
            <a:off x="4087978" y="2010306"/>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5" name="Flowchart: Connector 44">
            <a:extLst>
              <a:ext uri="{FF2B5EF4-FFF2-40B4-BE49-F238E27FC236}">
                <a16:creationId xmlns:a16="http://schemas.microsoft.com/office/drawing/2014/main" id="{94FF0803-6FDD-4E80-A436-3F3F3E3E8814}"/>
              </a:ext>
            </a:extLst>
          </p:cNvPr>
          <p:cNvSpPr/>
          <p:nvPr/>
        </p:nvSpPr>
        <p:spPr>
          <a:xfrm>
            <a:off x="4843882" y="2067717"/>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6" name="Flowchart: Connector 45">
            <a:extLst>
              <a:ext uri="{FF2B5EF4-FFF2-40B4-BE49-F238E27FC236}">
                <a16:creationId xmlns:a16="http://schemas.microsoft.com/office/drawing/2014/main" id="{7889629F-BF7A-4D6C-9950-74B190C3511A}"/>
              </a:ext>
            </a:extLst>
          </p:cNvPr>
          <p:cNvSpPr/>
          <p:nvPr/>
        </p:nvSpPr>
        <p:spPr>
          <a:xfrm>
            <a:off x="5039071" y="1562892"/>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7" name="Flowchart: Connector 46">
            <a:extLst>
              <a:ext uri="{FF2B5EF4-FFF2-40B4-BE49-F238E27FC236}">
                <a16:creationId xmlns:a16="http://schemas.microsoft.com/office/drawing/2014/main" id="{426325DB-54A1-4DA1-9457-4348C5FE80CF}"/>
              </a:ext>
            </a:extLst>
          </p:cNvPr>
          <p:cNvSpPr/>
          <p:nvPr/>
        </p:nvSpPr>
        <p:spPr>
          <a:xfrm>
            <a:off x="4076834" y="1739104"/>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8" name="Flowchart: Connector 47">
            <a:extLst>
              <a:ext uri="{FF2B5EF4-FFF2-40B4-BE49-F238E27FC236}">
                <a16:creationId xmlns:a16="http://schemas.microsoft.com/office/drawing/2014/main" id="{DF422BA3-25D5-4FC9-918B-0D0918574597}"/>
              </a:ext>
            </a:extLst>
          </p:cNvPr>
          <p:cNvSpPr/>
          <p:nvPr/>
        </p:nvSpPr>
        <p:spPr>
          <a:xfrm>
            <a:off x="5893050" y="2460932"/>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9" name="Flowchart: Connector 48">
            <a:extLst>
              <a:ext uri="{FF2B5EF4-FFF2-40B4-BE49-F238E27FC236}">
                <a16:creationId xmlns:a16="http://schemas.microsoft.com/office/drawing/2014/main" id="{651AD07F-832C-49FC-9543-554993C972FB}"/>
              </a:ext>
            </a:extLst>
          </p:cNvPr>
          <p:cNvSpPr/>
          <p:nvPr/>
        </p:nvSpPr>
        <p:spPr>
          <a:xfrm>
            <a:off x="5152673" y="2260907"/>
            <a:ext cx="228600" cy="200025"/>
          </a:xfrm>
          <a:prstGeom prst="flowChartConnector">
            <a:avLst/>
          </a:prstGeom>
          <a:solidFill>
            <a:srgbClr val="008AF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0" name="Flowchart: Connector 49">
            <a:extLst>
              <a:ext uri="{FF2B5EF4-FFF2-40B4-BE49-F238E27FC236}">
                <a16:creationId xmlns:a16="http://schemas.microsoft.com/office/drawing/2014/main" id="{EF1C3914-C09E-4BFF-ABD9-5FB40F371E97}"/>
              </a:ext>
            </a:extLst>
          </p:cNvPr>
          <p:cNvSpPr/>
          <p:nvPr/>
        </p:nvSpPr>
        <p:spPr>
          <a:xfrm>
            <a:off x="5304465" y="2010306"/>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1" name="Flowchart: Connector 50">
            <a:extLst>
              <a:ext uri="{FF2B5EF4-FFF2-40B4-BE49-F238E27FC236}">
                <a16:creationId xmlns:a16="http://schemas.microsoft.com/office/drawing/2014/main" id="{1791F0E0-B1BD-453A-95BB-0B7400DCB1CA}"/>
              </a:ext>
            </a:extLst>
          </p:cNvPr>
          <p:cNvSpPr/>
          <p:nvPr/>
        </p:nvSpPr>
        <p:spPr>
          <a:xfrm>
            <a:off x="5875270" y="1821236"/>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2" name="Flowchart: Connector 51">
            <a:extLst>
              <a:ext uri="{FF2B5EF4-FFF2-40B4-BE49-F238E27FC236}">
                <a16:creationId xmlns:a16="http://schemas.microsoft.com/office/drawing/2014/main" id="{7CD1F38B-D49C-48B4-B99C-D9CE2DBF8CFB}"/>
              </a:ext>
            </a:extLst>
          </p:cNvPr>
          <p:cNvSpPr/>
          <p:nvPr/>
        </p:nvSpPr>
        <p:spPr>
          <a:xfrm>
            <a:off x="4863794" y="2577770"/>
            <a:ext cx="228600" cy="200025"/>
          </a:xfrm>
          <a:prstGeom prst="flowChartConnector">
            <a:avLst/>
          </a:prstGeom>
          <a:solidFill>
            <a:srgbClr val="008AF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3" name="Flowchart: Connector 52">
            <a:extLst>
              <a:ext uri="{FF2B5EF4-FFF2-40B4-BE49-F238E27FC236}">
                <a16:creationId xmlns:a16="http://schemas.microsoft.com/office/drawing/2014/main" id="{62CAA244-4063-4DA8-B274-A2DB744EF753}"/>
              </a:ext>
            </a:extLst>
          </p:cNvPr>
          <p:cNvSpPr/>
          <p:nvPr/>
        </p:nvSpPr>
        <p:spPr>
          <a:xfrm>
            <a:off x="5219857" y="2505766"/>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4" name="Flowchart: Connector 53">
            <a:extLst>
              <a:ext uri="{FF2B5EF4-FFF2-40B4-BE49-F238E27FC236}">
                <a16:creationId xmlns:a16="http://schemas.microsoft.com/office/drawing/2014/main" id="{1920B448-2125-49F1-B345-AA66A23B52E9}"/>
              </a:ext>
            </a:extLst>
          </p:cNvPr>
          <p:cNvSpPr/>
          <p:nvPr/>
        </p:nvSpPr>
        <p:spPr>
          <a:xfrm>
            <a:off x="3989983" y="1429542"/>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5" name="Flowchart: Connector 54">
            <a:extLst>
              <a:ext uri="{FF2B5EF4-FFF2-40B4-BE49-F238E27FC236}">
                <a16:creationId xmlns:a16="http://schemas.microsoft.com/office/drawing/2014/main" id="{281A10C4-73D7-49E7-B816-3090C0CEDFBB}"/>
              </a:ext>
            </a:extLst>
          </p:cNvPr>
          <p:cNvSpPr/>
          <p:nvPr/>
        </p:nvSpPr>
        <p:spPr>
          <a:xfrm>
            <a:off x="4163446" y="2586285"/>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6" name="Flowchart: Connector 55">
            <a:extLst>
              <a:ext uri="{FF2B5EF4-FFF2-40B4-BE49-F238E27FC236}">
                <a16:creationId xmlns:a16="http://schemas.microsoft.com/office/drawing/2014/main" id="{C2A063F6-04D7-4EDB-A159-D10DA30BAFB4}"/>
              </a:ext>
            </a:extLst>
          </p:cNvPr>
          <p:cNvSpPr/>
          <p:nvPr/>
        </p:nvSpPr>
        <p:spPr>
          <a:xfrm>
            <a:off x="5291032" y="2744637"/>
            <a:ext cx="228600" cy="200025"/>
          </a:xfrm>
          <a:prstGeom prst="flowChartConnector">
            <a:avLst/>
          </a:prstGeom>
          <a:solidFill>
            <a:srgbClr val="008AF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7" name="Flowchart: Connector 56">
            <a:extLst>
              <a:ext uri="{FF2B5EF4-FFF2-40B4-BE49-F238E27FC236}">
                <a16:creationId xmlns:a16="http://schemas.microsoft.com/office/drawing/2014/main" id="{94C855C1-27B1-47B4-8230-ACFCDC1F8820}"/>
              </a:ext>
            </a:extLst>
          </p:cNvPr>
          <p:cNvSpPr/>
          <p:nvPr/>
        </p:nvSpPr>
        <p:spPr>
          <a:xfrm>
            <a:off x="4104283" y="2306757"/>
            <a:ext cx="228600" cy="200025"/>
          </a:xfrm>
          <a:prstGeom prst="flowChartConnector">
            <a:avLst/>
          </a:prstGeom>
          <a:solidFill>
            <a:srgbClr val="008AF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8" name="Flowchart: Connector 57">
            <a:extLst>
              <a:ext uri="{FF2B5EF4-FFF2-40B4-BE49-F238E27FC236}">
                <a16:creationId xmlns:a16="http://schemas.microsoft.com/office/drawing/2014/main" id="{C9522AB9-7009-40AB-BADD-AF5D880AA405}"/>
              </a:ext>
            </a:extLst>
          </p:cNvPr>
          <p:cNvSpPr/>
          <p:nvPr/>
        </p:nvSpPr>
        <p:spPr>
          <a:xfrm>
            <a:off x="4476439" y="2550204"/>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9" name="Flowchart: Connector 58">
            <a:extLst>
              <a:ext uri="{FF2B5EF4-FFF2-40B4-BE49-F238E27FC236}">
                <a16:creationId xmlns:a16="http://schemas.microsoft.com/office/drawing/2014/main" id="{D14C454B-CC31-4320-97DE-49D9EA2552CC}"/>
              </a:ext>
            </a:extLst>
          </p:cNvPr>
          <p:cNvSpPr/>
          <p:nvPr/>
        </p:nvSpPr>
        <p:spPr>
          <a:xfrm>
            <a:off x="5938364" y="2716874"/>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0" name="Flowchart: Connector 59">
            <a:extLst>
              <a:ext uri="{FF2B5EF4-FFF2-40B4-BE49-F238E27FC236}">
                <a16:creationId xmlns:a16="http://schemas.microsoft.com/office/drawing/2014/main" id="{05F8B637-6A1E-478A-9F76-BB1C0734F52A}"/>
              </a:ext>
            </a:extLst>
          </p:cNvPr>
          <p:cNvSpPr/>
          <p:nvPr/>
        </p:nvSpPr>
        <p:spPr>
          <a:xfrm>
            <a:off x="4811169" y="2295537"/>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1" name="Flowchart: Connector 60">
            <a:extLst>
              <a:ext uri="{FF2B5EF4-FFF2-40B4-BE49-F238E27FC236}">
                <a16:creationId xmlns:a16="http://schemas.microsoft.com/office/drawing/2014/main" id="{6F769AD8-7D19-4D44-9608-8EDFF14DCBA8}"/>
              </a:ext>
            </a:extLst>
          </p:cNvPr>
          <p:cNvSpPr/>
          <p:nvPr/>
        </p:nvSpPr>
        <p:spPr>
          <a:xfrm>
            <a:off x="4691294" y="1520029"/>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2" name="Flowchart: Connector 61">
            <a:extLst>
              <a:ext uri="{FF2B5EF4-FFF2-40B4-BE49-F238E27FC236}">
                <a16:creationId xmlns:a16="http://schemas.microsoft.com/office/drawing/2014/main" id="{B412B161-7E8D-4473-AC2B-D26CEB2A64FD}"/>
              </a:ext>
            </a:extLst>
          </p:cNvPr>
          <p:cNvSpPr/>
          <p:nvPr/>
        </p:nvSpPr>
        <p:spPr>
          <a:xfrm>
            <a:off x="6642370" y="1654721"/>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3" name="Flowchart: Connector 62">
            <a:extLst>
              <a:ext uri="{FF2B5EF4-FFF2-40B4-BE49-F238E27FC236}">
                <a16:creationId xmlns:a16="http://schemas.microsoft.com/office/drawing/2014/main" id="{E51E38EE-F02F-4C4B-AD20-1EEE8C1A8009}"/>
              </a:ext>
            </a:extLst>
          </p:cNvPr>
          <p:cNvSpPr/>
          <p:nvPr/>
        </p:nvSpPr>
        <p:spPr>
          <a:xfrm>
            <a:off x="6800685" y="1445707"/>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4" name="Flowchart: Connector 63">
            <a:extLst>
              <a:ext uri="{FF2B5EF4-FFF2-40B4-BE49-F238E27FC236}">
                <a16:creationId xmlns:a16="http://schemas.microsoft.com/office/drawing/2014/main" id="{0BD8CBC9-F7D4-421F-8948-F56DBFF77176}"/>
              </a:ext>
            </a:extLst>
          </p:cNvPr>
          <p:cNvSpPr/>
          <p:nvPr/>
        </p:nvSpPr>
        <p:spPr>
          <a:xfrm>
            <a:off x="6703099" y="2675135"/>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5" name="Flowchart: Connector 64">
            <a:extLst>
              <a:ext uri="{FF2B5EF4-FFF2-40B4-BE49-F238E27FC236}">
                <a16:creationId xmlns:a16="http://schemas.microsoft.com/office/drawing/2014/main" id="{F95B81CC-1D7D-404C-A677-2C52F216149F}"/>
              </a:ext>
            </a:extLst>
          </p:cNvPr>
          <p:cNvSpPr/>
          <p:nvPr/>
        </p:nvSpPr>
        <p:spPr>
          <a:xfrm>
            <a:off x="6661941" y="2341681"/>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6" name="Flowchart: Connector 65">
            <a:extLst>
              <a:ext uri="{FF2B5EF4-FFF2-40B4-BE49-F238E27FC236}">
                <a16:creationId xmlns:a16="http://schemas.microsoft.com/office/drawing/2014/main" id="{A2F61BF7-433F-468D-9D85-8B3E5667473E}"/>
              </a:ext>
            </a:extLst>
          </p:cNvPr>
          <p:cNvSpPr/>
          <p:nvPr/>
        </p:nvSpPr>
        <p:spPr>
          <a:xfrm>
            <a:off x="6652519" y="2002384"/>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7" name="Flowchart: Connector 66">
            <a:extLst>
              <a:ext uri="{FF2B5EF4-FFF2-40B4-BE49-F238E27FC236}">
                <a16:creationId xmlns:a16="http://schemas.microsoft.com/office/drawing/2014/main" id="{3E1069A5-E111-4D82-9061-8951D8B93FA0}"/>
              </a:ext>
            </a:extLst>
          </p:cNvPr>
          <p:cNvSpPr/>
          <p:nvPr/>
        </p:nvSpPr>
        <p:spPr>
          <a:xfrm>
            <a:off x="6547641" y="1363097"/>
            <a:ext cx="228600" cy="200025"/>
          </a:xfrm>
          <a:prstGeom prst="flowChartConnector">
            <a:avLst/>
          </a:prstGeom>
          <a:solidFill>
            <a:srgbClr val="008AF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8" name="Flowchart: Connector 67">
            <a:extLst>
              <a:ext uri="{FF2B5EF4-FFF2-40B4-BE49-F238E27FC236}">
                <a16:creationId xmlns:a16="http://schemas.microsoft.com/office/drawing/2014/main" id="{59EB200A-B763-41F8-9374-96972A24E32A}"/>
              </a:ext>
            </a:extLst>
          </p:cNvPr>
          <p:cNvSpPr/>
          <p:nvPr/>
        </p:nvSpPr>
        <p:spPr>
          <a:xfrm>
            <a:off x="6241970" y="2049314"/>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9" name="Flowchart: Connector 68">
            <a:extLst>
              <a:ext uri="{FF2B5EF4-FFF2-40B4-BE49-F238E27FC236}">
                <a16:creationId xmlns:a16="http://schemas.microsoft.com/office/drawing/2014/main" id="{C62A42FC-1B60-4108-84B1-0B8DB99F8D94}"/>
              </a:ext>
            </a:extLst>
          </p:cNvPr>
          <p:cNvSpPr/>
          <p:nvPr/>
        </p:nvSpPr>
        <p:spPr>
          <a:xfrm>
            <a:off x="6233159" y="2342516"/>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0" name="Flowchart: Connector 69">
            <a:extLst>
              <a:ext uri="{FF2B5EF4-FFF2-40B4-BE49-F238E27FC236}">
                <a16:creationId xmlns:a16="http://schemas.microsoft.com/office/drawing/2014/main" id="{DB3C047E-5AA6-4E8B-9E7B-FC3BAD51CAC0}"/>
              </a:ext>
            </a:extLst>
          </p:cNvPr>
          <p:cNvSpPr/>
          <p:nvPr/>
        </p:nvSpPr>
        <p:spPr>
          <a:xfrm>
            <a:off x="6278473" y="2598458"/>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1" name="Flowchart: Connector 70">
            <a:extLst>
              <a:ext uri="{FF2B5EF4-FFF2-40B4-BE49-F238E27FC236}">
                <a16:creationId xmlns:a16="http://schemas.microsoft.com/office/drawing/2014/main" id="{1AF42336-13ED-4071-B0C9-B506B6ECE9CE}"/>
              </a:ext>
            </a:extLst>
          </p:cNvPr>
          <p:cNvSpPr/>
          <p:nvPr/>
        </p:nvSpPr>
        <p:spPr>
          <a:xfrm>
            <a:off x="4428927" y="2259065"/>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2" name="TextBox 71">
            <a:extLst>
              <a:ext uri="{FF2B5EF4-FFF2-40B4-BE49-F238E27FC236}">
                <a16:creationId xmlns:a16="http://schemas.microsoft.com/office/drawing/2014/main" id="{6678B80C-8919-4130-9315-0FB810F0DA3D}"/>
              </a:ext>
            </a:extLst>
          </p:cNvPr>
          <p:cNvSpPr txBox="1"/>
          <p:nvPr/>
        </p:nvSpPr>
        <p:spPr>
          <a:xfrm>
            <a:off x="4475771" y="3090782"/>
            <a:ext cx="2356370" cy="523220"/>
          </a:xfrm>
          <a:prstGeom prst="rect">
            <a:avLst/>
          </a:prstGeom>
          <a:noFill/>
        </p:spPr>
        <p:txBody>
          <a:bodyPr wrap="square" rtlCol="0">
            <a:spAutoFit/>
          </a:bodyPr>
          <a:lstStyle/>
          <a:p>
            <a:pPr algn="ctr"/>
            <a:r>
              <a:rPr lang="en-US" sz="1400" dirty="0">
                <a:solidFill>
                  <a:schemeClr val="bg1"/>
                </a:solidFill>
              </a:rPr>
              <a:t>Basic Qualifications / Required Skills</a:t>
            </a:r>
          </a:p>
        </p:txBody>
      </p:sp>
      <p:sp>
        <p:nvSpPr>
          <p:cNvPr id="73" name="TextBox 72">
            <a:extLst>
              <a:ext uri="{FF2B5EF4-FFF2-40B4-BE49-F238E27FC236}">
                <a16:creationId xmlns:a16="http://schemas.microsoft.com/office/drawing/2014/main" id="{D75AADD8-5705-4C61-B52A-3DE72B30A805}"/>
              </a:ext>
            </a:extLst>
          </p:cNvPr>
          <p:cNvSpPr txBox="1"/>
          <p:nvPr/>
        </p:nvSpPr>
        <p:spPr>
          <a:xfrm>
            <a:off x="4851369" y="4295883"/>
            <a:ext cx="1605175" cy="307777"/>
          </a:xfrm>
          <a:prstGeom prst="rect">
            <a:avLst/>
          </a:prstGeom>
          <a:noFill/>
        </p:spPr>
        <p:txBody>
          <a:bodyPr wrap="square" rtlCol="0">
            <a:spAutoFit/>
          </a:bodyPr>
          <a:lstStyle/>
          <a:p>
            <a:pPr algn="ctr"/>
            <a:r>
              <a:rPr lang="en-US" sz="1400" dirty="0">
                <a:solidFill>
                  <a:schemeClr val="bg1"/>
                </a:solidFill>
              </a:rPr>
              <a:t>Review</a:t>
            </a:r>
          </a:p>
        </p:txBody>
      </p:sp>
      <p:sp>
        <p:nvSpPr>
          <p:cNvPr id="74" name="TextBox 73">
            <a:extLst>
              <a:ext uri="{FF2B5EF4-FFF2-40B4-BE49-F238E27FC236}">
                <a16:creationId xmlns:a16="http://schemas.microsoft.com/office/drawing/2014/main" id="{18817604-6E60-4809-9F4A-7B577DB8E13E}"/>
              </a:ext>
            </a:extLst>
          </p:cNvPr>
          <p:cNvSpPr txBox="1"/>
          <p:nvPr/>
        </p:nvSpPr>
        <p:spPr>
          <a:xfrm>
            <a:off x="4826036" y="5461181"/>
            <a:ext cx="1605175" cy="276999"/>
          </a:xfrm>
          <a:prstGeom prst="rect">
            <a:avLst/>
          </a:prstGeom>
          <a:noFill/>
        </p:spPr>
        <p:txBody>
          <a:bodyPr wrap="square" rtlCol="0">
            <a:spAutoFit/>
          </a:bodyPr>
          <a:lstStyle/>
          <a:p>
            <a:pPr algn="ctr"/>
            <a:r>
              <a:rPr lang="en-US" sz="1200" dirty="0">
                <a:solidFill>
                  <a:schemeClr val="bg1"/>
                </a:solidFill>
              </a:rPr>
              <a:t>Interview</a:t>
            </a:r>
          </a:p>
        </p:txBody>
      </p:sp>
      <p:sp>
        <p:nvSpPr>
          <p:cNvPr id="13" name="Flowchart: Connector 12">
            <a:extLst>
              <a:ext uri="{FF2B5EF4-FFF2-40B4-BE49-F238E27FC236}">
                <a16:creationId xmlns:a16="http://schemas.microsoft.com/office/drawing/2014/main" id="{589ADE49-F7B1-7501-DF7E-DAFB121C262C}"/>
              </a:ext>
            </a:extLst>
          </p:cNvPr>
          <p:cNvSpPr/>
          <p:nvPr/>
        </p:nvSpPr>
        <p:spPr>
          <a:xfrm>
            <a:off x="5701688" y="4042424"/>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4" name="Flowchart: Connector 13">
            <a:extLst>
              <a:ext uri="{FF2B5EF4-FFF2-40B4-BE49-F238E27FC236}">
                <a16:creationId xmlns:a16="http://schemas.microsoft.com/office/drawing/2014/main" id="{59543216-B973-F9B2-E004-C3B1BE5658A2}"/>
              </a:ext>
            </a:extLst>
          </p:cNvPr>
          <p:cNvSpPr/>
          <p:nvPr/>
        </p:nvSpPr>
        <p:spPr>
          <a:xfrm>
            <a:off x="4728950" y="3593518"/>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5" name="Flowchart: Connector 74">
            <a:extLst>
              <a:ext uri="{FF2B5EF4-FFF2-40B4-BE49-F238E27FC236}">
                <a16:creationId xmlns:a16="http://schemas.microsoft.com/office/drawing/2014/main" id="{19684F3E-AF15-D2C5-1901-4D72ED439ED6}"/>
              </a:ext>
            </a:extLst>
          </p:cNvPr>
          <p:cNvSpPr/>
          <p:nvPr/>
        </p:nvSpPr>
        <p:spPr>
          <a:xfrm>
            <a:off x="4972367" y="3880999"/>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6" name="Flowchart: Connector 75">
            <a:extLst>
              <a:ext uri="{FF2B5EF4-FFF2-40B4-BE49-F238E27FC236}">
                <a16:creationId xmlns:a16="http://schemas.microsoft.com/office/drawing/2014/main" id="{08C73ED8-1A0B-2C5C-E1DF-54978AE8714F}"/>
              </a:ext>
            </a:extLst>
          </p:cNvPr>
          <p:cNvSpPr/>
          <p:nvPr/>
        </p:nvSpPr>
        <p:spPr>
          <a:xfrm>
            <a:off x="5313700" y="3966006"/>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7" name="Flowchart: Connector 76">
            <a:extLst>
              <a:ext uri="{FF2B5EF4-FFF2-40B4-BE49-F238E27FC236}">
                <a16:creationId xmlns:a16="http://schemas.microsoft.com/office/drawing/2014/main" id="{F4BFA4EB-FA75-988E-C537-4B7A1EC2CC90}"/>
              </a:ext>
            </a:extLst>
          </p:cNvPr>
          <p:cNvSpPr/>
          <p:nvPr/>
        </p:nvSpPr>
        <p:spPr>
          <a:xfrm>
            <a:off x="5899442" y="3795882"/>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8" name="Flowchart: Connector 77">
            <a:extLst>
              <a:ext uri="{FF2B5EF4-FFF2-40B4-BE49-F238E27FC236}">
                <a16:creationId xmlns:a16="http://schemas.microsoft.com/office/drawing/2014/main" id="{150F34A2-523A-3C32-251A-8F87861C4F84}"/>
              </a:ext>
            </a:extLst>
          </p:cNvPr>
          <p:cNvSpPr/>
          <p:nvPr/>
        </p:nvSpPr>
        <p:spPr>
          <a:xfrm>
            <a:off x="5614402" y="3771910"/>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9" name="Flowchart: Connector 78">
            <a:extLst>
              <a:ext uri="{FF2B5EF4-FFF2-40B4-BE49-F238E27FC236}">
                <a16:creationId xmlns:a16="http://schemas.microsoft.com/office/drawing/2014/main" id="{7CFF6878-1A62-B88C-024B-BC1CD7BBDF57}"/>
              </a:ext>
            </a:extLst>
          </p:cNvPr>
          <p:cNvSpPr/>
          <p:nvPr/>
        </p:nvSpPr>
        <p:spPr>
          <a:xfrm>
            <a:off x="5171235" y="3637706"/>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0" name="Flowchart: Connector 79">
            <a:extLst>
              <a:ext uri="{FF2B5EF4-FFF2-40B4-BE49-F238E27FC236}">
                <a16:creationId xmlns:a16="http://schemas.microsoft.com/office/drawing/2014/main" id="{D99EA709-EE85-4005-A824-070F022F58E4}"/>
              </a:ext>
            </a:extLst>
          </p:cNvPr>
          <p:cNvSpPr/>
          <p:nvPr/>
        </p:nvSpPr>
        <p:spPr>
          <a:xfrm>
            <a:off x="6342978" y="3563905"/>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1" name="Flowchart: Connector 80">
            <a:extLst>
              <a:ext uri="{FF2B5EF4-FFF2-40B4-BE49-F238E27FC236}">
                <a16:creationId xmlns:a16="http://schemas.microsoft.com/office/drawing/2014/main" id="{93561A6C-D6DB-0955-8326-E44F5CB6ECF3}"/>
              </a:ext>
            </a:extLst>
          </p:cNvPr>
          <p:cNvSpPr/>
          <p:nvPr/>
        </p:nvSpPr>
        <p:spPr>
          <a:xfrm>
            <a:off x="6149415" y="3932817"/>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2" name="Flowchart: Connector 81">
            <a:extLst>
              <a:ext uri="{FF2B5EF4-FFF2-40B4-BE49-F238E27FC236}">
                <a16:creationId xmlns:a16="http://schemas.microsoft.com/office/drawing/2014/main" id="{4EBDA276-E246-C091-A7F0-47AA700E4F15}"/>
              </a:ext>
            </a:extLst>
          </p:cNvPr>
          <p:cNvSpPr/>
          <p:nvPr/>
        </p:nvSpPr>
        <p:spPr>
          <a:xfrm>
            <a:off x="5938364" y="5008415"/>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3" name="Flowchart: Connector 82">
            <a:extLst>
              <a:ext uri="{FF2B5EF4-FFF2-40B4-BE49-F238E27FC236}">
                <a16:creationId xmlns:a16="http://schemas.microsoft.com/office/drawing/2014/main" id="{4E4B9F7E-C13A-F139-57D0-94B30E2AF3E7}"/>
              </a:ext>
            </a:extLst>
          </p:cNvPr>
          <p:cNvSpPr/>
          <p:nvPr/>
        </p:nvSpPr>
        <p:spPr>
          <a:xfrm>
            <a:off x="5085450" y="4683631"/>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4" name="Flowchart: Connector 83">
            <a:extLst>
              <a:ext uri="{FF2B5EF4-FFF2-40B4-BE49-F238E27FC236}">
                <a16:creationId xmlns:a16="http://schemas.microsoft.com/office/drawing/2014/main" id="{590FC06F-AE95-45A6-D68A-6EA31175DA3F}"/>
              </a:ext>
            </a:extLst>
          </p:cNvPr>
          <p:cNvSpPr/>
          <p:nvPr/>
        </p:nvSpPr>
        <p:spPr>
          <a:xfrm>
            <a:off x="5616303" y="4705326"/>
            <a:ext cx="228600" cy="200025"/>
          </a:xfrm>
          <a:prstGeom prst="flowChartConnector">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7" name="Flowchart: Connector 86">
            <a:extLst>
              <a:ext uri="{FF2B5EF4-FFF2-40B4-BE49-F238E27FC236}">
                <a16:creationId xmlns:a16="http://schemas.microsoft.com/office/drawing/2014/main" id="{47BEB7CA-B742-96AD-656F-0A738E5D2DF3}"/>
              </a:ext>
            </a:extLst>
          </p:cNvPr>
          <p:cNvSpPr/>
          <p:nvPr/>
        </p:nvSpPr>
        <p:spPr>
          <a:xfrm>
            <a:off x="5261737" y="5007017"/>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8" name="Flowchart: Connector 87">
            <a:extLst>
              <a:ext uri="{FF2B5EF4-FFF2-40B4-BE49-F238E27FC236}">
                <a16:creationId xmlns:a16="http://schemas.microsoft.com/office/drawing/2014/main" id="{2A42B1F9-E81F-DE1A-ED1E-ED19F5B682AD}"/>
              </a:ext>
            </a:extLst>
          </p:cNvPr>
          <p:cNvSpPr/>
          <p:nvPr/>
        </p:nvSpPr>
        <p:spPr>
          <a:xfrm>
            <a:off x="5605627" y="5160844"/>
            <a:ext cx="228600" cy="200025"/>
          </a:xfrm>
          <a:prstGeom prst="flowChartConnector">
            <a:avLst/>
          </a:prstGeom>
          <a:solidFill>
            <a:srgbClr val="03D7E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9" name="Flowchart: Connector 88">
            <a:extLst>
              <a:ext uri="{FF2B5EF4-FFF2-40B4-BE49-F238E27FC236}">
                <a16:creationId xmlns:a16="http://schemas.microsoft.com/office/drawing/2014/main" id="{3A485C12-2C9A-3672-6402-2E797F1B5690}"/>
              </a:ext>
            </a:extLst>
          </p:cNvPr>
          <p:cNvSpPr/>
          <p:nvPr/>
        </p:nvSpPr>
        <p:spPr>
          <a:xfrm>
            <a:off x="5561594" y="5938394"/>
            <a:ext cx="228600" cy="200025"/>
          </a:xfrm>
          <a:prstGeom prst="flowChartConnector">
            <a:avLst/>
          </a:prstGeom>
          <a:solidFill>
            <a:srgbClr val="FF993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668208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0553A-6637-4E0E-9FC6-9E5969B1DF35}"/>
              </a:ext>
            </a:extLst>
          </p:cNvPr>
          <p:cNvSpPr>
            <a:spLocks noGrp="1"/>
          </p:cNvSpPr>
          <p:nvPr>
            <p:ph type="title"/>
          </p:nvPr>
        </p:nvSpPr>
        <p:spPr>
          <a:xfrm>
            <a:off x="753989" y="2057722"/>
            <a:ext cx="10684021" cy="1081902"/>
          </a:xfrm>
        </p:spPr>
        <p:txBody>
          <a:bodyPr/>
          <a:lstStyle/>
          <a:p>
            <a:r>
              <a:rPr lang="en-US" sz="4800" dirty="0"/>
              <a:t>So what makes a good resume?</a:t>
            </a:r>
            <a:br>
              <a:rPr lang="en-US" sz="4800" dirty="0"/>
            </a:br>
            <a:br>
              <a:rPr lang="en-US" sz="4800" dirty="0"/>
            </a:br>
            <a:r>
              <a:rPr lang="en-US" sz="4800" dirty="0"/>
              <a:t>How can you get a resume to stand out?</a:t>
            </a:r>
          </a:p>
        </p:txBody>
      </p:sp>
    </p:spTree>
    <p:extLst>
      <p:ext uri="{BB962C8B-B14F-4D97-AF65-F5344CB8AC3E}">
        <p14:creationId xmlns:p14="http://schemas.microsoft.com/office/powerpoint/2010/main" val="1986456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E1C02A6B-228C-422D-9D21-3A16BBE2E56E}"/>
              </a:ext>
            </a:extLst>
          </p:cNvPr>
          <p:cNvSpPr>
            <a:spLocks noGrp="1"/>
          </p:cNvSpPr>
          <p:nvPr>
            <p:ph type="title"/>
          </p:nvPr>
        </p:nvSpPr>
        <p:spPr>
          <a:xfrm>
            <a:off x="247050" y="535288"/>
            <a:ext cx="10515600" cy="836572"/>
          </a:xfrm>
        </p:spPr>
        <p:txBody>
          <a:bodyPr/>
          <a:lstStyle/>
          <a:p>
            <a:r>
              <a:rPr lang="en-US" dirty="0"/>
              <a:t>Key Components of a Resume</a:t>
            </a:r>
          </a:p>
        </p:txBody>
      </p:sp>
      <p:sp>
        <p:nvSpPr>
          <p:cNvPr id="13" name="Freeform 6">
            <a:extLst>
              <a:ext uri="{FF2B5EF4-FFF2-40B4-BE49-F238E27FC236}">
                <a16:creationId xmlns:a16="http://schemas.microsoft.com/office/drawing/2014/main" id="{9467416C-24B6-4586-B739-CB3C716758F1}"/>
              </a:ext>
            </a:extLst>
          </p:cNvPr>
          <p:cNvSpPr/>
          <p:nvPr/>
        </p:nvSpPr>
        <p:spPr>
          <a:xfrm>
            <a:off x="247050" y="1980217"/>
            <a:ext cx="1737360" cy="1832130"/>
          </a:xfrm>
          <a:custGeom>
            <a:avLst/>
            <a:gdLst>
              <a:gd name="connsiteX0" fmla="*/ 0 w 1251718"/>
              <a:gd name="connsiteY0" fmla="*/ 135606 h 813617"/>
              <a:gd name="connsiteX1" fmla="*/ 135606 w 1251718"/>
              <a:gd name="connsiteY1" fmla="*/ 0 h 813617"/>
              <a:gd name="connsiteX2" fmla="*/ 1116112 w 1251718"/>
              <a:gd name="connsiteY2" fmla="*/ 0 h 813617"/>
              <a:gd name="connsiteX3" fmla="*/ 1251718 w 1251718"/>
              <a:gd name="connsiteY3" fmla="*/ 135606 h 813617"/>
              <a:gd name="connsiteX4" fmla="*/ 1251718 w 1251718"/>
              <a:gd name="connsiteY4" fmla="*/ 678011 h 813617"/>
              <a:gd name="connsiteX5" fmla="*/ 1116112 w 1251718"/>
              <a:gd name="connsiteY5" fmla="*/ 813617 h 813617"/>
              <a:gd name="connsiteX6" fmla="*/ 135606 w 1251718"/>
              <a:gd name="connsiteY6" fmla="*/ 813617 h 813617"/>
              <a:gd name="connsiteX7" fmla="*/ 0 w 1251718"/>
              <a:gd name="connsiteY7" fmla="*/ 678011 h 813617"/>
              <a:gd name="connsiteX8" fmla="*/ 0 w 1251718"/>
              <a:gd name="connsiteY8" fmla="*/ 135606 h 8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1718" h="813617">
                <a:moveTo>
                  <a:pt x="0" y="135606"/>
                </a:moveTo>
                <a:cubicBezTo>
                  <a:pt x="0" y="60713"/>
                  <a:pt x="60713" y="0"/>
                  <a:pt x="135606" y="0"/>
                </a:cubicBezTo>
                <a:lnTo>
                  <a:pt x="1116112" y="0"/>
                </a:lnTo>
                <a:cubicBezTo>
                  <a:pt x="1191005" y="0"/>
                  <a:pt x="1251718" y="60713"/>
                  <a:pt x="1251718" y="135606"/>
                </a:cubicBezTo>
                <a:lnTo>
                  <a:pt x="1251718" y="678011"/>
                </a:lnTo>
                <a:cubicBezTo>
                  <a:pt x="1251718" y="752904"/>
                  <a:pt x="1191005" y="813617"/>
                  <a:pt x="1116112" y="813617"/>
                </a:cubicBezTo>
                <a:lnTo>
                  <a:pt x="135606" y="813617"/>
                </a:lnTo>
                <a:cubicBezTo>
                  <a:pt x="60713" y="813617"/>
                  <a:pt x="0" y="752904"/>
                  <a:pt x="0" y="678011"/>
                </a:cubicBezTo>
                <a:lnTo>
                  <a:pt x="0" y="135606"/>
                </a:lnTo>
                <a:close/>
              </a:path>
            </a:pathLst>
          </a:custGeom>
          <a:solidFill>
            <a:schemeClr val="accent2"/>
          </a:solidFill>
          <a:ln/>
        </p:spPr>
        <p:style>
          <a:lnRef idx="2">
            <a:schemeClr val="dk1"/>
          </a:lnRef>
          <a:fillRef idx="1">
            <a:schemeClr val="lt1"/>
          </a:fillRef>
          <a:effectRef idx="0">
            <a:schemeClr val="dk1"/>
          </a:effectRef>
          <a:fontRef idx="minor">
            <a:schemeClr val="dk1"/>
          </a:fontRef>
        </p:style>
        <p:txBody>
          <a:bodyPr spcFirstLastPara="0" vert="horz" wrap="square" lIns="100678" tIns="100678" rIns="100678" bIns="100678" numCol="1" spcCol="1270" anchor="ctr" anchorCtr="0">
            <a:noAutofit/>
          </a:bodyPr>
          <a:lstStyle/>
          <a:p>
            <a:pPr lvl="0" algn="ctr" defTabSz="711200">
              <a:lnSpc>
                <a:spcPct val="90000"/>
              </a:lnSpc>
              <a:spcBef>
                <a:spcPct val="0"/>
              </a:spcBef>
              <a:spcAft>
                <a:spcPct val="35000"/>
              </a:spcAft>
            </a:pPr>
            <a:r>
              <a:rPr lang="en-US" b="1" kern="1200" dirty="0">
                <a:ln w="0"/>
                <a:solidFill>
                  <a:schemeClr val="bg1"/>
                </a:solidFill>
                <a:effectLst>
                  <a:outerShdw blurRad="38100" dist="19050" dir="2700000" algn="tl" rotWithShape="0">
                    <a:schemeClr val="dk1">
                      <a:alpha val="40000"/>
                    </a:schemeClr>
                  </a:outerShdw>
                </a:effectLst>
              </a:rPr>
              <a:t>Contact Information </a:t>
            </a:r>
          </a:p>
        </p:txBody>
      </p:sp>
      <p:sp>
        <p:nvSpPr>
          <p:cNvPr id="14" name="Freeform 8">
            <a:extLst>
              <a:ext uri="{FF2B5EF4-FFF2-40B4-BE49-F238E27FC236}">
                <a16:creationId xmlns:a16="http://schemas.microsoft.com/office/drawing/2014/main" id="{BC171233-269E-4889-BC51-AFE24B7BB6DF}"/>
              </a:ext>
            </a:extLst>
          </p:cNvPr>
          <p:cNvSpPr/>
          <p:nvPr/>
        </p:nvSpPr>
        <p:spPr>
          <a:xfrm>
            <a:off x="2210282" y="1991271"/>
            <a:ext cx="1737360" cy="1832130"/>
          </a:xfrm>
          <a:custGeom>
            <a:avLst/>
            <a:gdLst>
              <a:gd name="connsiteX0" fmla="*/ 0 w 1251718"/>
              <a:gd name="connsiteY0" fmla="*/ 135606 h 813617"/>
              <a:gd name="connsiteX1" fmla="*/ 135606 w 1251718"/>
              <a:gd name="connsiteY1" fmla="*/ 0 h 813617"/>
              <a:gd name="connsiteX2" fmla="*/ 1116112 w 1251718"/>
              <a:gd name="connsiteY2" fmla="*/ 0 h 813617"/>
              <a:gd name="connsiteX3" fmla="*/ 1251718 w 1251718"/>
              <a:gd name="connsiteY3" fmla="*/ 135606 h 813617"/>
              <a:gd name="connsiteX4" fmla="*/ 1251718 w 1251718"/>
              <a:gd name="connsiteY4" fmla="*/ 678011 h 813617"/>
              <a:gd name="connsiteX5" fmla="*/ 1116112 w 1251718"/>
              <a:gd name="connsiteY5" fmla="*/ 813617 h 813617"/>
              <a:gd name="connsiteX6" fmla="*/ 135606 w 1251718"/>
              <a:gd name="connsiteY6" fmla="*/ 813617 h 813617"/>
              <a:gd name="connsiteX7" fmla="*/ 0 w 1251718"/>
              <a:gd name="connsiteY7" fmla="*/ 678011 h 813617"/>
              <a:gd name="connsiteX8" fmla="*/ 0 w 1251718"/>
              <a:gd name="connsiteY8" fmla="*/ 135606 h 8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1718" h="813617">
                <a:moveTo>
                  <a:pt x="0" y="135606"/>
                </a:moveTo>
                <a:cubicBezTo>
                  <a:pt x="0" y="60713"/>
                  <a:pt x="60713" y="0"/>
                  <a:pt x="135606" y="0"/>
                </a:cubicBezTo>
                <a:lnTo>
                  <a:pt x="1116112" y="0"/>
                </a:lnTo>
                <a:cubicBezTo>
                  <a:pt x="1191005" y="0"/>
                  <a:pt x="1251718" y="60713"/>
                  <a:pt x="1251718" y="135606"/>
                </a:cubicBezTo>
                <a:lnTo>
                  <a:pt x="1251718" y="678011"/>
                </a:lnTo>
                <a:cubicBezTo>
                  <a:pt x="1251718" y="752904"/>
                  <a:pt x="1191005" y="813617"/>
                  <a:pt x="1116112" y="813617"/>
                </a:cubicBezTo>
                <a:lnTo>
                  <a:pt x="135606" y="813617"/>
                </a:lnTo>
                <a:cubicBezTo>
                  <a:pt x="60713" y="813617"/>
                  <a:pt x="0" y="752904"/>
                  <a:pt x="0" y="678011"/>
                </a:cubicBezTo>
                <a:lnTo>
                  <a:pt x="0" y="135606"/>
                </a:lnTo>
                <a:close/>
              </a:path>
            </a:pathLst>
          </a:custGeom>
          <a:solidFill>
            <a:schemeClr val="accent2"/>
          </a:solidFill>
          <a:ln/>
        </p:spPr>
        <p:style>
          <a:lnRef idx="2">
            <a:schemeClr val="dk1"/>
          </a:lnRef>
          <a:fillRef idx="1">
            <a:schemeClr val="lt1"/>
          </a:fillRef>
          <a:effectRef idx="0">
            <a:schemeClr val="dk1"/>
          </a:effectRef>
          <a:fontRef idx="minor">
            <a:schemeClr val="dk1"/>
          </a:fontRef>
        </p:style>
        <p:txBody>
          <a:bodyPr spcFirstLastPara="0" vert="horz" wrap="square" lIns="100678" tIns="100678" rIns="100678" bIns="100678" numCol="1" spcCol="1270" anchor="ctr" anchorCtr="0">
            <a:noAutofit/>
          </a:bodyPr>
          <a:lstStyle/>
          <a:p>
            <a:pPr lvl="0" algn="ctr" defTabSz="711200">
              <a:lnSpc>
                <a:spcPct val="90000"/>
              </a:lnSpc>
              <a:spcBef>
                <a:spcPct val="0"/>
              </a:spcBef>
              <a:spcAft>
                <a:spcPct val="35000"/>
              </a:spcAft>
            </a:pPr>
            <a:r>
              <a:rPr lang="en-US" b="1" kern="1200" dirty="0">
                <a:ln w="0"/>
                <a:solidFill>
                  <a:schemeClr val="bg1"/>
                </a:solidFill>
                <a:effectLst>
                  <a:outerShdw blurRad="38100" dist="19050" dir="2700000" algn="tl" rotWithShape="0">
                    <a:schemeClr val="dk1">
                      <a:alpha val="40000"/>
                    </a:schemeClr>
                  </a:outerShdw>
                </a:effectLst>
              </a:rPr>
              <a:t>Summary Statement</a:t>
            </a:r>
          </a:p>
        </p:txBody>
      </p:sp>
      <p:sp>
        <p:nvSpPr>
          <p:cNvPr id="15" name="Freeform 10">
            <a:extLst>
              <a:ext uri="{FF2B5EF4-FFF2-40B4-BE49-F238E27FC236}">
                <a16:creationId xmlns:a16="http://schemas.microsoft.com/office/drawing/2014/main" id="{0BF550CE-BB25-458F-AF5D-69231D5BEFCC}"/>
              </a:ext>
            </a:extLst>
          </p:cNvPr>
          <p:cNvSpPr/>
          <p:nvPr/>
        </p:nvSpPr>
        <p:spPr>
          <a:xfrm>
            <a:off x="8099978" y="1991271"/>
            <a:ext cx="1737360" cy="1832130"/>
          </a:xfrm>
          <a:custGeom>
            <a:avLst/>
            <a:gdLst>
              <a:gd name="connsiteX0" fmla="*/ 0 w 1251718"/>
              <a:gd name="connsiteY0" fmla="*/ 135606 h 813617"/>
              <a:gd name="connsiteX1" fmla="*/ 135606 w 1251718"/>
              <a:gd name="connsiteY1" fmla="*/ 0 h 813617"/>
              <a:gd name="connsiteX2" fmla="*/ 1116112 w 1251718"/>
              <a:gd name="connsiteY2" fmla="*/ 0 h 813617"/>
              <a:gd name="connsiteX3" fmla="*/ 1251718 w 1251718"/>
              <a:gd name="connsiteY3" fmla="*/ 135606 h 813617"/>
              <a:gd name="connsiteX4" fmla="*/ 1251718 w 1251718"/>
              <a:gd name="connsiteY4" fmla="*/ 678011 h 813617"/>
              <a:gd name="connsiteX5" fmla="*/ 1116112 w 1251718"/>
              <a:gd name="connsiteY5" fmla="*/ 813617 h 813617"/>
              <a:gd name="connsiteX6" fmla="*/ 135606 w 1251718"/>
              <a:gd name="connsiteY6" fmla="*/ 813617 h 813617"/>
              <a:gd name="connsiteX7" fmla="*/ 0 w 1251718"/>
              <a:gd name="connsiteY7" fmla="*/ 678011 h 813617"/>
              <a:gd name="connsiteX8" fmla="*/ 0 w 1251718"/>
              <a:gd name="connsiteY8" fmla="*/ 135606 h 8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1718" h="813617">
                <a:moveTo>
                  <a:pt x="0" y="135606"/>
                </a:moveTo>
                <a:cubicBezTo>
                  <a:pt x="0" y="60713"/>
                  <a:pt x="60713" y="0"/>
                  <a:pt x="135606" y="0"/>
                </a:cubicBezTo>
                <a:lnTo>
                  <a:pt x="1116112" y="0"/>
                </a:lnTo>
                <a:cubicBezTo>
                  <a:pt x="1191005" y="0"/>
                  <a:pt x="1251718" y="60713"/>
                  <a:pt x="1251718" y="135606"/>
                </a:cubicBezTo>
                <a:lnTo>
                  <a:pt x="1251718" y="678011"/>
                </a:lnTo>
                <a:cubicBezTo>
                  <a:pt x="1251718" y="752904"/>
                  <a:pt x="1191005" y="813617"/>
                  <a:pt x="1116112" y="813617"/>
                </a:cubicBezTo>
                <a:lnTo>
                  <a:pt x="135606" y="813617"/>
                </a:lnTo>
                <a:cubicBezTo>
                  <a:pt x="60713" y="813617"/>
                  <a:pt x="0" y="752904"/>
                  <a:pt x="0" y="678011"/>
                </a:cubicBezTo>
                <a:lnTo>
                  <a:pt x="0" y="135606"/>
                </a:lnTo>
                <a:close/>
              </a:path>
            </a:pathLst>
          </a:custGeom>
          <a:solidFill>
            <a:schemeClr val="accent2"/>
          </a:solidFill>
          <a:ln/>
        </p:spPr>
        <p:style>
          <a:lnRef idx="2">
            <a:schemeClr val="dk1"/>
          </a:lnRef>
          <a:fillRef idx="1">
            <a:schemeClr val="lt1"/>
          </a:fillRef>
          <a:effectRef idx="0">
            <a:schemeClr val="dk1"/>
          </a:effectRef>
          <a:fontRef idx="minor">
            <a:schemeClr val="dk1"/>
          </a:fontRef>
        </p:style>
        <p:txBody>
          <a:bodyPr spcFirstLastPara="0" vert="horz" wrap="square" lIns="100678" tIns="100678" rIns="100678" bIns="100678" numCol="1" spcCol="1270" anchor="ctr" anchorCtr="0">
            <a:noAutofit/>
          </a:bodyPr>
          <a:lstStyle/>
          <a:p>
            <a:pPr lvl="0" algn="ctr" defTabSz="711200">
              <a:lnSpc>
                <a:spcPct val="90000"/>
              </a:lnSpc>
              <a:spcBef>
                <a:spcPct val="0"/>
              </a:spcBef>
              <a:spcAft>
                <a:spcPct val="35000"/>
              </a:spcAft>
            </a:pPr>
            <a:r>
              <a:rPr lang="en-US" b="1" kern="1200" dirty="0">
                <a:ln w="0"/>
                <a:solidFill>
                  <a:schemeClr val="bg1"/>
                </a:solidFill>
                <a:effectLst>
                  <a:outerShdw blurRad="38100" dist="19050" dir="2700000" algn="tl" rotWithShape="0">
                    <a:schemeClr val="dk1">
                      <a:alpha val="40000"/>
                    </a:schemeClr>
                  </a:outerShdw>
                </a:effectLst>
              </a:rPr>
              <a:t>Education and Credentials </a:t>
            </a:r>
          </a:p>
        </p:txBody>
      </p:sp>
      <p:sp>
        <p:nvSpPr>
          <p:cNvPr id="16" name="Freeform 12">
            <a:extLst>
              <a:ext uri="{FF2B5EF4-FFF2-40B4-BE49-F238E27FC236}">
                <a16:creationId xmlns:a16="http://schemas.microsoft.com/office/drawing/2014/main" id="{62A06418-F1EA-4096-BB37-87DDFE1C2476}"/>
              </a:ext>
            </a:extLst>
          </p:cNvPr>
          <p:cNvSpPr/>
          <p:nvPr/>
        </p:nvSpPr>
        <p:spPr>
          <a:xfrm>
            <a:off x="4173514" y="1991271"/>
            <a:ext cx="1737360" cy="1832130"/>
          </a:xfrm>
          <a:custGeom>
            <a:avLst/>
            <a:gdLst>
              <a:gd name="connsiteX0" fmla="*/ 0 w 1251718"/>
              <a:gd name="connsiteY0" fmla="*/ 135606 h 813617"/>
              <a:gd name="connsiteX1" fmla="*/ 135606 w 1251718"/>
              <a:gd name="connsiteY1" fmla="*/ 0 h 813617"/>
              <a:gd name="connsiteX2" fmla="*/ 1116112 w 1251718"/>
              <a:gd name="connsiteY2" fmla="*/ 0 h 813617"/>
              <a:gd name="connsiteX3" fmla="*/ 1251718 w 1251718"/>
              <a:gd name="connsiteY3" fmla="*/ 135606 h 813617"/>
              <a:gd name="connsiteX4" fmla="*/ 1251718 w 1251718"/>
              <a:gd name="connsiteY4" fmla="*/ 678011 h 813617"/>
              <a:gd name="connsiteX5" fmla="*/ 1116112 w 1251718"/>
              <a:gd name="connsiteY5" fmla="*/ 813617 h 813617"/>
              <a:gd name="connsiteX6" fmla="*/ 135606 w 1251718"/>
              <a:gd name="connsiteY6" fmla="*/ 813617 h 813617"/>
              <a:gd name="connsiteX7" fmla="*/ 0 w 1251718"/>
              <a:gd name="connsiteY7" fmla="*/ 678011 h 813617"/>
              <a:gd name="connsiteX8" fmla="*/ 0 w 1251718"/>
              <a:gd name="connsiteY8" fmla="*/ 135606 h 8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1718" h="813617">
                <a:moveTo>
                  <a:pt x="0" y="135606"/>
                </a:moveTo>
                <a:cubicBezTo>
                  <a:pt x="0" y="60713"/>
                  <a:pt x="60713" y="0"/>
                  <a:pt x="135606" y="0"/>
                </a:cubicBezTo>
                <a:lnTo>
                  <a:pt x="1116112" y="0"/>
                </a:lnTo>
                <a:cubicBezTo>
                  <a:pt x="1191005" y="0"/>
                  <a:pt x="1251718" y="60713"/>
                  <a:pt x="1251718" y="135606"/>
                </a:cubicBezTo>
                <a:lnTo>
                  <a:pt x="1251718" y="678011"/>
                </a:lnTo>
                <a:cubicBezTo>
                  <a:pt x="1251718" y="752904"/>
                  <a:pt x="1191005" y="813617"/>
                  <a:pt x="1116112" y="813617"/>
                </a:cubicBezTo>
                <a:lnTo>
                  <a:pt x="135606" y="813617"/>
                </a:lnTo>
                <a:cubicBezTo>
                  <a:pt x="60713" y="813617"/>
                  <a:pt x="0" y="752904"/>
                  <a:pt x="0" y="678011"/>
                </a:cubicBezTo>
                <a:lnTo>
                  <a:pt x="0" y="135606"/>
                </a:lnTo>
                <a:close/>
              </a:path>
            </a:pathLst>
          </a:custGeom>
          <a:solidFill>
            <a:schemeClr val="accent2"/>
          </a:solidFill>
          <a:ln/>
        </p:spPr>
        <p:style>
          <a:lnRef idx="2">
            <a:schemeClr val="dk1"/>
          </a:lnRef>
          <a:fillRef idx="1">
            <a:schemeClr val="lt1"/>
          </a:fillRef>
          <a:effectRef idx="0">
            <a:schemeClr val="dk1"/>
          </a:effectRef>
          <a:fontRef idx="minor">
            <a:schemeClr val="dk1"/>
          </a:fontRef>
        </p:style>
        <p:txBody>
          <a:bodyPr spcFirstLastPara="0" vert="horz" wrap="square" lIns="100678" tIns="100678" rIns="100678" bIns="100678" numCol="1" spcCol="1270" anchor="ctr" anchorCtr="0">
            <a:noAutofit/>
          </a:bodyPr>
          <a:lstStyle/>
          <a:p>
            <a:pPr lvl="0" algn="ctr" defTabSz="711200">
              <a:lnSpc>
                <a:spcPct val="90000"/>
              </a:lnSpc>
              <a:spcBef>
                <a:spcPct val="0"/>
              </a:spcBef>
              <a:spcAft>
                <a:spcPct val="35000"/>
              </a:spcAft>
            </a:pPr>
            <a:r>
              <a:rPr lang="en-US" b="1" kern="1200" dirty="0">
                <a:ln w="0"/>
                <a:solidFill>
                  <a:schemeClr val="bg1"/>
                </a:solidFill>
                <a:effectLst>
                  <a:outerShdw blurRad="38100" dist="19050" dir="2700000" algn="tl" rotWithShape="0">
                    <a:schemeClr val="dk1">
                      <a:alpha val="40000"/>
                    </a:schemeClr>
                  </a:outerShdw>
                </a:effectLst>
              </a:rPr>
              <a:t>Skills</a:t>
            </a:r>
          </a:p>
        </p:txBody>
      </p:sp>
      <p:sp>
        <p:nvSpPr>
          <p:cNvPr id="17" name="Freeform 14">
            <a:extLst>
              <a:ext uri="{FF2B5EF4-FFF2-40B4-BE49-F238E27FC236}">
                <a16:creationId xmlns:a16="http://schemas.microsoft.com/office/drawing/2014/main" id="{2958E25E-70DC-4B59-B037-AA88CA0F8CDD}"/>
              </a:ext>
            </a:extLst>
          </p:cNvPr>
          <p:cNvSpPr/>
          <p:nvPr/>
        </p:nvSpPr>
        <p:spPr>
          <a:xfrm>
            <a:off x="6136746" y="1991271"/>
            <a:ext cx="1737360" cy="1832130"/>
          </a:xfrm>
          <a:custGeom>
            <a:avLst/>
            <a:gdLst>
              <a:gd name="connsiteX0" fmla="*/ 0 w 1251718"/>
              <a:gd name="connsiteY0" fmla="*/ 135606 h 813617"/>
              <a:gd name="connsiteX1" fmla="*/ 135606 w 1251718"/>
              <a:gd name="connsiteY1" fmla="*/ 0 h 813617"/>
              <a:gd name="connsiteX2" fmla="*/ 1116112 w 1251718"/>
              <a:gd name="connsiteY2" fmla="*/ 0 h 813617"/>
              <a:gd name="connsiteX3" fmla="*/ 1251718 w 1251718"/>
              <a:gd name="connsiteY3" fmla="*/ 135606 h 813617"/>
              <a:gd name="connsiteX4" fmla="*/ 1251718 w 1251718"/>
              <a:gd name="connsiteY4" fmla="*/ 678011 h 813617"/>
              <a:gd name="connsiteX5" fmla="*/ 1116112 w 1251718"/>
              <a:gd name="connsiteY5" fmla="*/ 813617 h 813617"/>
              <a:gd name="connsiteX6" fmla="*/ 135606 w 1251718"/>
              <a:gd name="connsiteY6" fmla="*/ 813617 h 813617"/>
              <a:gd name="connsiteX7" fmla="*/ 0 w 1251718"/>
              <a:gd name="connsiteY7" fmla="*/ 678011 h 813617"/>
              <a:gd name="connsiteX8" fmla="*/ 0 w 1251718"/>
              <a:gd name="connsiteY8" fmla="*/ 135606 h 8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1718" h="813617">
                <a:moveTo>
                  <a:pt x="0" y="135606"/>
                </a:moveTo>
                <a:cubicBezTo>
                  <a:pt x="0" y="60713"/>
                  <a:pt x="60713" y="0"/>
                  <a:pt x="135606" y="0"/>
                </a:cubicBezTo>
                <a:lnTo>
                  <a:pt x="1116112" y="0"/>
                </a:lnTo>
                <a:cubicBezTo>
                  <a:pt x="1191005" y="0"/>
                  <a:pt x="1251718" y="60713"/>
                  <a:pt x="1251718" y="135606"/>
                </a:cubicBezTo>
                <a:lnTo>
                  <a:pt x="1251718" y="678011"/>
                </a:lnTo>
                <a:cubicBezTo>
                  <a:pt x="1251718" y="752904"/>
                  <a:pt x="1191005" y="813617"/>
                  <a:pt x="1116112" y="813617"/>
                </a:cubicBezTo>
                <a:lnTo>
                  <a:pt x="135606" y="813617"/>
                </a:lnTo>
                <a:cubicBezTo>
                  <a:pt x="60713" y="813617"/>
                  <a:pt x="0" y="752904"/>
                  <a:pt x="0" y="678011"/>
                </a:cubicBezTo>
                <a:lnTo>
                  <a:pt x="0" y="135606"/>
                </a:lnTo>
                <a:close/>
              </a:path>
            </a:pathLst>
          </a:custGeom>
          <a:solidFill>
            <a:schemeClr val="accent2"/>
          </a:solidFill>
          <a:ln/>
        </p:spPr>
        <p:style>
          <a:lnRef idx="2">
            <a:schemeClr val="dk1"/>
          </a:lnRef>
          <a:fillRef idx="1">
            <a:schemeClr val="lt1"/>
          </a:fillRef>
          <a:effectRef idx="0">
            <a:schemeClr val="dk1"/>
          </a:effectRef>
          <a:fontRef idx="minor">
            <a:schemeClr val="dk1"/>
          </a:fontRef>
        </p:style>
        <p:txBody>
          <a:bodyPr spcFirstLastPara="0" vert="horz" wrap="square" lIns="100678" tIns="100678" rIns="100678" bIns="100678" numCol="1" spcCol="1270" anchor="ctr" anchorCtr="0">
            <a:noAutofit/>
          </a:bodyPr>
          <a:lstStyle/>
          <a:p>
            <a:pPr lvl="0" algn="ctr" defTabSz="711200">
              <a:lnSpc>
                <a:spcPct val="90000"/>
              </a:lnSpc>
              <a:spcBef>
                <a:spcPct val="0"/>
              </a:spcBef>
              <a:spcAft>
                <a:spcPct val="35000"/>
              </a:spcAft>
            </a:pPr>
            <a:r>
              <a:rPr lang="en-US" b="1" kern="1200" dirty="0">
                <a:ln w="0"/>
                <a:solidFill>
                  <a:schemeClr val="bg1"/>
                </a:solidFill>
                <a:effectLst>
                  <a:outerShdw blurRad="38100" dist="19050" dir="2700000" algn="tl" rotWithShape="0">
                    <a:schemeClr val="dk1">
                      <a:alpha val="40000"/>
                    </a:schemeClr>
                  </a:outerShdw>
                </a:effectLst>
              </a:rPr>
              <a:t>Experience</a:t>
            </a:r>
          </a:p>
        </p:txBody>
      </p:sp>
      <p:sp>
        <p:nvSpPr>
          <p:cNvPr id="18" name="TextBox 17">
            <a:extLst>
              <a:ext uri="{FF2B5EF4-FFF2-40B4-BE49-F238E27FC236}">
                <a16:creationId xmlns:a16="http://schemas.microsoft.com/office/drawing/2014/main" id="{23DF39C7-7E26-438E-8F35-8C49F8ADA051}"/>
              </a:ext>
            </a:extLst>
          </p:cNvPr>
          <p:cNvSpPr txBox="1"/>
          <p:nvPr/>
        </p:nvSpPr>
        <p:spPr>
          <a:xfrm>
            <a:off x="1115730" y="5393307"/>
            <a:ext cx="10299031" cy="830997"/>
          </a:xfrm>
          <a:prstGeom prst="rect">
            <a:avLst/>
          </a:prstGeom>
          <a:solidFill>
            <a:schemeClr val="bg1"/>
          </a:solidFill>
          <a:ln w="38100">
            <a:solidFill>
              <a:srgbClr val="1F497D">
                <a:lumMod val="50000"/>
              </a:srgbClr>
            </a:solidFill>
          </a:ln>
          <a:scene3d>
            <a:camera prst="orthographicFront"/>
            <a:lightRig rig="threePt" dir="t"/>
          </a:scene3d>
          <a:sp3d>
            <a:bevelT w="152400" h="50800" prst="softRound"/>
          </a:sp3d>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normalizeH="0" baseline="0" noProof="0" dirty="0">
                <a:ln w="0"/>
                <a:solidFill>
                  <a:schemeClr val="accent1"/>
                </a:solidFill>
                <a:effectLst>
                  <a:outerShdw blurRad="38100" dist="25400" dir="5400000" algn="ctr" rotWithShape="0">
                    <a:srgbClr val="6E747A">
                      <a:alpha val="43000"/>
                    </a:srgbClr>
                  </a:outerShdw>
                </a:effectLst>
                <a:uLnTx/>
                <a:uFillTx/>
                <a:latin typeface="Calibri"/>
              </a:rPr>
              <a:t>The best resume is tailored to the specific job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normalizeH="0" baseline="0" noProof="0" dirty="0">
                <a:ln w="0"/>
                <a:solidFill>
                  <a:schemeClr val="accent1"/>
                </a:solidFill>
                <a:effectLst>
                  <a:outerShdw blurRad="38100" dist="25400" dir="5400000" algn="ctr" rotWithShape="0">
                    <a:srgbClr val="6E747A">
                      <a:alpha val="43000"/>
                    </a:srgbClr>
                  </a:outerShdw>
                </a:effectLst>
                <a:uLnTx/>
                <a:uFillTx/>
                <a:latin typeface="Calibri"/>
              </a:rPr>
              <a:t> and company to which you are applying</a:t>
            </a:r>
          </a:p>
        </p:txBody>
      </p:sp>
      <p:sp>
        <p:nvSpPr>
          <p:cNvPr id="19" name="Freeform 6">
            <a:extLst>
              <a:ext uri="{FF2B5EF4-FFF2-40B4-BE49-F238E27FC236}">
                <a16:creationId xmlns:a16="http://schemas.microsoft.com/office/drawing/2014/main" id="{706BFF2E-B1FC-49FA-A521-0D45B0D6459D}"/>
              </a:ext>
            </a:extLst>
          </p:cNvPr>
          <p:cNvSpPr/>
          <p:nvPr/>
        </p:nvSpPr>
        <p:spPr>
          <a:xfrm>
            <a:off x="10063210" y="1980217"/>
            <a:ext cx="1737360" cy="1832130"/>
          </a:xfrm>
          <a:custGeom>
            <a:avLst/>
            <a:gdLst>
              <a:gd name="connsiteX0" fmla="*/ 0 w 1251718"/>
              <a:gd name="connsiteY0" fmla="*/ 135606 h 813617"/>
              <a:gd name="connsiteX1" fmla="*/ 135606 w 1251718"/>
              <a:gd name="connsiteY1" fmla="*/ 0 h 813617"/>
              <a:gd name="connsiteX2" fmla="*/ 1116112 w 1251718"/>
              <a:gd name="connsiteY2" fmla="*/ 0 h 813617"/>
              <a:gd name="connsiteX3" fmla="*/ 1251718 w 1251718"/>
              <a:gd name="connsiteY3" fmla="*/ 135606 h 813617"/>
              <a:gd name="connsiteX4" fmla="*/ 1251718 w 1251718"/>
              <a:gd name="connsiteY4" fmla="*/ 678011 h 813617"/>
              <a:gd name="connsiteX5" fmla="*/ 1116112 w 1251718"/>
              <a:gd name="connsiteY5" fmla="*/ 813617 h 813617"/>
              <a:gd name="connsiteX6" fmla="*/ 135606 w 1251718"/>
              <a:gd name="connsiteY6" fmla="*/ 813617 h 813617"/>
              <a:gd name="connsiteX7" fmla="*/ 0 w 1251718"/>
              <a:gd name="connsiteY7" fmla="*/ 678011 h 813617"/>
              <a:gd name="connsiteX8" fmla="*/ 0 w 1251718"/>
              <a:gd name="connsiteY8" fmla="*/ 135606 h 8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1718" h="813617">
                <a:moveTo>
                  <a:pt x="0" y="135606"/>
                </a:moveTo>
                <a:cubicBezTo>
                  <a:pt x="0" y="60713"/>
                  <a:pt x="60713" y="0"/>
                  <a:pt x="135606" y="0"/>
                </a:cubicBezTo>
                <a:lnTo>
                  <a:pt x="1116112" y="0"/>
                </a:lnTo>
                <a:cubicBezTo>
                  <a:pt x="1191005" y="0"/>
                  <a:pt x="1251718" y="60713"/>
                  <a:pt x="1251718" y="135606"/>
                </a:cubicBezTo>
                <a:lnTo>
                  <a:pt x="1251718" y="678011"/>
                </a:lnTo>
                <a:cubicBezTo>
                  <a:pt x="1251718" y="752904"/>
                  <a:pt x="1191005" y="813617"/>
                  <a:pt x="1116112" y="813617"/>
                </a:cubicBezTo>
                <a:lnTo>
                  <a:pt x="135606" y="813617"/>
                </a:lnTo>
                <a:cubicBezTo>
                  <a:pt x="60713" y="813617"/>
                  <a:pt x="0" y="752904"/>
                  <a:pt x="0" y="678011"/>
                </a:cubicBezTo>
                <a:lnTo>
                  <a:pt x="0" y="135606"/>
                </a:lnTo>
                <a:close/>
              </a:path>
            </a:pathLst>
          </a:custGeom>
          <a:solidFill>
            <a:schemeClr val="accent2"/>
          </a:solidFill>
          <a:ln/>
        </p:spPr>
        <p:style>
          <a:lnRef idx="2">
            <a:schemeClr val="dk1"/>
          </a:lnRef>
          <a:fillRef idx="1">
            <a:schemeClr val="lt1"/>
          </a:fillRef>
          <a:effectRef idx="0">
            <a:schemeClr val="dk1"/>
          </a:effectRef>
          <a:fontRef idx="minor">
            <a:schemeClr val="dk1"/>
          </a:fontRef>
        </p:style>
        <p:txBody>
          <a:bodyPr spcFirstLastPara="0" vert="horz" wrap="square" lIns="100678" tIns="100678" rIns="100678" bIns="100678" numCol="1" spcCol="1270" anchor="ctr" anchorCtr="0">
            <a:noAutofit/>
          </a:bodyPr>
          <a:lstStyle/>
          <a:p>
            <a:pPr lvl="0" algn="ctr" defTabSz="711200">
              <a:lnSpc>
                <a:spcPct val="90000"/>
              </a:lnSpc>
              <a:spcBef>
                <a:spcPct val="0"/>
              </a:spcBef>
              <a:spcAft>
                <a:spcPct val="35000"/>
              </a:spcAft>
            </a:pPr>
            <a:r>
              <a:rPr lang="en-US" b="1" dirty="0">
                <a:ln w="0"/>
                <a:solidFill>
                  <a:schemeClr val="bg1"/>
                </a:solidFill>
                <a:effectLst>
                  <a:outerShdw blurRad="38100" dist="19050" dir="2700000" algn="tl" rotWithShape="0">
                    <a:schemeClr val="dk1">
                      <a:alpha val="40000"/>
                    </a:schemeClr>
                  </a:outerShdw>
                </a:effectLst>
              </a:rPr>
              <a:t>Relevant Activities</a:t>
            </a:r>
          </a:p>
          <a:p>
            <a:pPr lvl="0" algn="ctr" defTabSz="711200">
              <a:lnSpc>
                <a:spcPct val="90000"/>
              </a:lnSpc>
              <a:spcBef>
                <a:spcPct val="0"/>
              </a:spcBef>
              <a:spcAft>
                <a:spcPct val="35000"/>
              </a:spcAft>
            </a:pPr>
            <a:r>
              <a:rPr lang="en-US" b="1" dirty="0">
                <a:ln w="0"/>
                <a:solidFill>
                  <a:schemeClr val="bg1"/>
                </a:solidFill>
                <a:effectLst>
                  <a:outerShdw blurRad="38100" dist="19050" dir="2700000" algn="tl" rotWithShape="0">
                    <a:schemeClr val="dk1">
                      <a:alpha val="40000"/>
                    </a:schemeClr>
                  </a:outerShdw>
                </a:effectLst>
              </a:rPr>
              <a:t>(Clubs, Organizations Projects)</a:t>
            </a:r>
          </a:p>
        </p:txBody>
      </p:sp>
    </p:spTree>
    <p:extLst>
      <p:ext uri="{BB962C8B-B14F-4D97-AF65-F5344CB8AC3E}">
        <p14:creationId xmlns:p14="http://schemas.microsoft.com/office/powerpoint/2010/main" val="332123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0-#ppt_w/2"/>
                                          </p:val>
                                        </p:tav>
                                        <p:tav tm="100000">
                                          <p:val>
                                            <p:strVal val="#ppt_x"/>
                                          </p:val>
                                        </p:tav>
                                      </p:tavLst>
                                    </p:anim>
                                    <p:anim calcmode="lin" valueType="num">
                                      <p:cBhvr additive="base">
                                        <p:cTn id="8"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68EDD792-1AA3-4400-896B-FE9A467E83BA}"/>
              </a:ext>
            </a:extLst>
          </p:cNvPr>
          <p:cNvSpPr>
            <a:spLocks noGrp="1"/>
          </p:cNvSpPr>
          <p:nvPr>
            <p:ph type="title"/>
          </p:nvPr>
        </p:nvSpPr>
        <p:spPr>
          <a:xfrm>
            <a:off x="518160" y="474854"/>
            <a:ext cx="10515600" cy="836572"/>
          </a:xfrm>
        </p:spPr>
        <p:txBody>
          <a:bodyPr/>
          <a:lstStyle/>
          <a:p>
            <a:r>
              <a:rPr lang="en-US" dirty="0"/>
              <a:t>Contact information</a:t>
            </a:r>
          </a:p>
        </p:txBody>
      </p:sp>
      <p:pic>
        <p:nvPicPr>
          <p:cNvPr id="14" name="Picture 13">
            <a:extLst>
              <a:ext uri="{FF2B5EF4-FFF2-40B4-BE49-F238E27FC236}">
                <a16:creationId xmlns:a16="http://schemas.microsoft.com/office/drawing/2014/main" id="{A58801E3-F57A-4053-980E-4DD9199D965B}"/>
              </a:ext>
            </a:extLst>
          </p:cNvPr>
          <p:cNvPicPr>
            <a:picLocks noChangeAspect="1"/>
          </p:cNvPicPr>
          <p:nvPr/>
        </p:nvPicPr>
        <p:blipFill>
          <a:blip r:embed="rId3"/>
          <a:stretch>
            <a:fillRect/>
          </a:stretch>
        </p:blipFill>
        <p:spPr>
          <a:xfrm>
            <a:off x="6977659" y="1576900"/>
            <a:ext cx="3826699" cy="1365712"/>
          </a:xfrm>
          <a:prstGeom prst="ellipse">
            <a:avLst/>
          </a:prstGeom>
          <a:ln w="63500" cap="rnd">
            <a:solidFill>
              <a:srgbClr val="EE692B"/>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Content Placeholder 2">
            <a:extLst>
              <a:ext uri="{FF2B5EF4-FFF2-40B4-BE49-F238E27FC236}">
                <a16:creationId xmlns:a16="http://schemas.microsoft.com/office/drawing/2014/main" id="{A42DF631-7AAB-EFE9-50B8-5C1289F7C749}"/>
              </a:ext>
            </a:extLst>
          </p:cNvPr>
          <p:cNvSpPr txBox="1">
            <a:spLocks/>
          </p:cNvSpPr>
          <p:nvPr/>
        </p:nvSpPr>
        <p:spPr>
          <a:xfrm>
            <a:off x="685798" y="1463825"/>
            <a:ext cx="8072720" cy="1862081"/>
          </a:xfrm>
          <a:prstGeom prst="rect">
            <a:avLst/>
          </a:prstGeom>
        </p:spPr>
        <p:txBody>
          <a:bodyPr/>
          <a:lstStyle>
            <a:lvl1pPr marL="0" indent="0" algn="l" defTabSz="914400" rtl="0" eaLnBrk="1" latinLnBrk="0" hangingPunct="1">
              <a:lnSpc>
                <a:spcPct val="90000"/>
              </a:lnSpc>
              <a:spcBef>
                <a:spcPts val="1000"/>
              </a:spcBef>
              <a:buFontTx/>
              <a:buNone/>
              <a:defRPr sz="18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b="1" dirty="0"/>
              <a:t>John North</a:t>
            </a:r>
          </a:p>
          <a:p>
            <a:r>
              <a:rPr lang="en-US" dirty="0">
                <a:hlinkClick r:id="rId4"/>
              </a:rPr>
              <a:t>John.k.North@gmail.com</a:t>
            </a:r>
            <a:endParaRPr lang="en-US" dirty="0"/>
          </a:p>
          <a:p>
            <a:r>
              <a:rPr lang="en-US" dirty="0"/>
              <a:t>123-999-1234</a:t>
            </a:r>
          </a:p>
        </p:txBody>
      </p:sp>
      <p:sp>
        <p:nvSpPr>
          <p:cNvPr id="5" name="Content Placeholder 6">
            <a:extLst>
              <a:ext uri="{FF2B5EF4-FFF2-40B4-BE49-F238E27FC236}">
                <a16:creationId xmlns:a16="http://schemas.microsoft.com/office/drawing/2014/main" id="{31FEDBE5-3F99-8ED1-A25E-C9560B77F49D}"/>
              </a:ext>
            </a:extLst>
          </p:cNvPr>
          <p:cNvSpPr txBox="1">
            <a:spLocks/>
          </p:cNvSpPr>
          <p:nvPr/>
        </p:nvSpPr>
        <p:spPr>
          <a:xfrm>
            <a:off x="2592545" y="3726958"/>
            <a:ext cx="7839636" cy="25312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Name should be in large bold font</a:t>
            </a:r>
          </a:p>
          <a:p>
            <a:r>
              <a:rPr lang="en-US" dirty="0"/>
              <a:t>Phone number with voicemail activated</a:t>
            </a:r>
          </a:p>
          <a:p>
            <a:r>
              <a:rPr lang="en-US" b="1" dirty="0"/>
              <a:t>Appropriate</a:t>
            </a:r>
            <a:r>
              <a:rPr lang="en-US" dirty="0"/>
              <a:t> email address that can reliably receive email</a:t>
            </a:r>
          </a:p>
          <a:p>
            <a:endParaRPr lang="en-US" dirty="0"/>
          </a:p>
        </p:txBody>
      </p:sp>
    </p:spTree>
    <p:extLst>
      <p:ext uri="{BB962C8B-B14F-4D97-AF65-F5344CB8AC3E}">
        <p14:creationId xmlns:p14="http://schemas.microsoft.com/office/powerpoint/2010/main" val="45954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68EDD792-1AA3-4400-896B-FE9A467E83BA}"/>
              </a:ext>
            </a:extLst>
          </p:cNvPr>
          <p:cNvSpPr>
            <a:spLocks noGrp="1"/>
          </p:cNvSpPr>
          <p:nvPr>
            <p:ph type="title"/>
          </p:nvPr>
        </p:nvSpPr>
        <p:spPr>
          <a:xfrm>
            <a:off x="542223" y="350582"/>
            <a:ext cx="10515600" cy="836572"/>
          </a:xfrm>
        </p:spPr>
        <p:txBody>
          <a:bodyPr/>
          <a:lstStyle/>
          <a:p>
            <a:r>
              <a:rPr lang="en-US" dirty="0"/>
              <a:t>Summary Statement</a:t>
            </a:r>
          </a:p>
        </p:txBody>
      </p:sp>
      <p:sp>
        <p:nvSpPr>
          <p:cNvPr id="3" name="Content Placeholder 2">
            <a:extLst>
              <a:ext uri="{FF2B5EF4-FFF2-40B4-BE49-F238E27FC236}">
                <a16:creationId xmlns:a16="http://schemas.microsoft.com/office/drawing/2014/main" id="{99953423-DAB2-928E-460F-A6260A90E8BC}"/>
              </a:ext>
            </a:extLst>
          </p:cNvPr>
          <p:cNvSpPr>
            <a:spLocks noGrp="1"/>
          </p:cNvSpPr>
          <p:nvPr>
            <p:ph sz="quarter" idx="12"/>
          </p:nvPr>
        </p:nvSpPr>
        <p:spPr>
          <a:xfrm>
            <a:off x="980575" y="1141352"/>
            <a:ext cx="10515599" cy="4947780"/>
          </a:xfrm>
        </p:spPr>
        <p:txBody>
          <a:bodyPr/>
          <a:lstStyle/>
          <a:p>
            <a:r>
              <a:rPr lang="en-US" b="1" dirty="0"/>
              <a:t>Summarize your credentials, skills and qualifications as they relate to your target position</a:t>
            </a:r>
          </a:p>
        </p:txBody>
      </p:sp>
      <p:sp>
        <p:nvSpPr>
          <p:cNvPr id="4" name="Rounded Rectangle 6">
            <a:extLst>
              <a:ext uri="{FF2B5EF4-FFF2-40B4-BE49-F238E27FC236}">
                <a16:creationId xmlns:a16="http://schemas.microsoft.com/office/drawing/2014/main" id="{486A9E1C-7996-BD1F-2387-B977BD1537D7}"/>
              </a:ext>
            </a:extLst>
          </p:cNvPr>
          <p:cNvSpPr/>
          <p:nvPr/>
        </p:nvSpPr>
        <p:spPr>
          <a:xfrm>
            <a:off x="695825" y="1569345"/>
            <a:ext cx="10800349" cy="119070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motivated self-starter who loves to learn and has an affinity for technical projects.  Experience leading class team projects and also work well independently.  Experience in Microsoft Excel, PowerPoint, Word, C++, and JAVA.  Gaining practical experience, and had an immediate positive impact to the business, as a current Technical Intern for XYZ company.</a:t>
            </a:r>
          </a:p>
        </p:txBody>
      </p:sp>
      <p:sp>
        <p:nvSpPr>
          <p:cNvPr id="7" name="Rounded Rectangle 6">
            <a:extLst>
              <a:ext uri="{FF2B5EF4-FFF2-40B4-BE49-F238E27FC236}">
                <a16:creationId xmlns:a16="http://schemas.microsoft.com/office/drawing/2014/main" id="{6DF19BA8-B18F-22FA-4869-B9D3D1B34A37}"/>
              </a:ext>
            </a:extLst>
          </p:cNvPr>
          <p:cNvSpPr/>
          <p:nvPr/>
        </p:nvSpPr>
        <p:spPr>
          <a:xfrm>
            <a:off x="695826" y="5085199"/>
            <a:ext cx="10800348" cy="119070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An honor roll student with experience leading student organizations.  Demonstrates a growth mindset, attention to detail, ability to effectively work with others, and loves to contribute to positive outcomes for team goals.</a:t>
            </a:r>
          </a:p>
        </p:txBody>
      </p:sp>
      <p:sp>
        <p:nvSpPr>
          <p:cNvPr id="8" name="Rounded Rectangle 6">
            <a:extLst>
              <a:ext uri="{FF2B5EF4-FFF2-40B4-BE49-F238E27FC236}">
                <a16:creationId xmlns:a16="http://schemas.microsoft.com/office/drawing/2014/main" id="{616F22A4-900F-38C2-75FD-CD71BA4C9585}"/>
              </a:ext>
            </a:extLst>
          </p:cNvPr>
          <p:cNvSpPr/>
          <p:nvPr/>
        </p:nvSpPr>
        <p:spPr>
          <a:xfrm>
            <a:off x="695826" y="2984326"/>
            <a:ext cx="10800348" cy="193131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As a budding engineer, I am seeking the opportunity to work for, learn, and contribute to Lockheed Martin’s programs for it’s customers.  My strengths include:</a:t>
            </a:r>
          </a:p>
          <a:p>
            <a:pPr algn="ctr"/>
            <a:r>
              <a:rPr lang="en-US" dirty="0">
                <a:solidFill>
                  <a:schemeClr val="tx1"/>
                </a:solidFill>
              </a:rPr>
              <a:t>Excellent technical skills</a:t>
            </a:r>
          </a:p>
          <a:p>
            <a:pPr algn="ctr"/>
            <a:r>
              <a:rPr lang="en-US" dirty="0">
                <a:solidFill>
                  <a:schemeClr val="tx1"/>
                </a:solidFill>
              </a:rPr>
              <a:t>Ability to work in teams</a:t>
            </a:r>
          </a:p>
          <a:p>
            <a:pPr algn="ctr"/>
            <a:r>
              <a:rPr lang="en-US" dirty="0">
                <a:solidFill>
                  <a:schemeClr val="tx1"/>
                </a:solidFill>
              </a:rPr>
              <a:t>Like to solve hard problems</a:t>
            </a:r>
          </a:p>
          <a:p>
            <a:pPr algn="ctr"/>
            <a:r>
              <a:rPr lang="en-US" dirty="0">
                <a:solidFill>
                  <a:schemeClr val="tx1"/>
                </a:solidFill>
              </a:rPr>
              <a:t>Strong attention to detail</a:t>
            </a:r>
          </a:p>
        </p:txBody>
      </p:sp>
    </p:spTree>
    <p:extLst>
      <p:ext uri="{BB962C8B-B14F-4D97-AF65-F5344CB8AC3E}">
        <p14:creationId xmlns:p14="http://schemas.microsoft.com/office/powerpoint/2010/main" val="50487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3E91643-8195-48D6-B2BD-C2AF65875F94}"/>
              </a:ext>
            </a:extLst>
          </p:cNvPr>
          <p:cNvSpPr>
            <a:spLocks noGrp="1"/>
          </p:cNvSpPr>
          <p:nvPr>
            <p:ph type="title"/>
          </p:nvPr>
        </p:nvSpPr>
        <p:spPr>
          <a:xfrm>
            <a:off x="533397" y="265355"/>
            <a:ext cx="10515600" cy="836572"/>
          </a:xfrm>
        </p:spPr>
        <p:txBody>
          <a:bodyPr/>
          <a:lstStyle/>
          <a:p>
            <a:r>
              <a:rPr lang="en-US" dirty="0"/>
              <a:t>Summary of Skills</a:t>
            </a:r>
          </a:p>
        </p:txBody>
      </p:sp>
      <p:pic>
        <p:nvPicPr>
          <p:cNvPr id="10" name="Picture 9">
            <a:extLst>
              <a:ext uri="{FF2B5EF4-FFF2-40B4-BE49-F238E27FC236}">
                <a16:creationId xmlns:a16="http://schemas.microsoft.com/office/drawing/2014/main" id="{9A673243-F512-4C28-A0DA-F32679F680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985" y="1445144"/>
            <a:ext cx="7543088" cy="4672637"/>
          </a:xfrm>
          <a:prstGeom prst="rect">
            <a:avLst/>
          </a:prstGeom>
          <a:ln w="38100">
            <a:solidFill>
              <a:srgbClr val="002060"/>
            </a:solidFill>
          </a:ln>
        </p:spPr>
      </p:pic>
      <p:sp>
        <p:nvSpPr>
          <p:cNvPr id="11" name="TextBox 10">
            <a:extLst>
              <a:ext uri="{FF2B5EF4-FFF2-40B4-BE49-F238E27FC236}">
                <a16:creationId xmlns:a16="http://schemas.microsoft.com/office/drawing/2014/main" id="{A3793EB9-BFE6-44B6-8380-7AAEE2AD3055}"/>
              </a:ext>
            </a:extLst>
          </p:cNvPr>
          <p:cNvSpPr txBox="1"/>
          <p:nvPr/>
        </p:nvSpPr>
        <p:spPr>
          <a:xfrm>
            <a:off x="533397" y="1101927"/>
            <a:ext cx="3406214" cy="5509200"/>
          </a:xfrm>
          <a:prstGeom prst="rect">
            <a:avLst/>
          </a:prstGeom>
          <a:noFill/>
        </p:spPr>
        <p:txBody>
          <a:bodyPr wrap="square" rtlCol="0">
            <a:spAutoFit/>
          </a:bodyPr>
          <a:lstStyle/>
          <a:p>
            <a:r>
              <a:rPr lang="en-US" sz="1600" dirty="0"/>
              <a:t>Skills can be listed in columns and bullet points for ease of reading, especially in technical fields where skills are often the basic requirements of the job. </a:t>
            </a:r>
          </a:p>
          <a:p>
            <a:endParaRPr lang="en-US" sz="1600" dirty="0"/>
          </a:p>
          <a:p>
            <a:r>
              <a:rPr lang="en-US" sz="1600" dirty="0"/>
              <a:t>Some can be grouped together, like tools, languages and systems.  This is a great spot to put relevant keywords from the job description.</a:t>
            </a:r>
          </a:p>
          <a:p>
            <a:endParaRPr lang="en-US" sz="1600" dirty="0"/>
          </a:p>
          <a:p>
            <a:r>
              <a:rPr lang="en-US" sz="1600" dirty="0"/>
              <a:t>The skills to the right are just ideas – you should think through what job-relevant skills you have gained both inside and outside the classroom.  </a:t>
            </a:r>
          </a:p>
          <a:p>
            <a:endParaRPr lang="en-US" sz="1600" dirty="0"/>
          </a:p>
          <a:p>
            <a:r>
              <a:rPr lang="en-US" sz="1600" dirty="0"/>
              <a:t>Pro Tip: Think through examples of when you’ve gained/utilize these skills and write it down somewhere.  It will help you prep for an interview.</a:t>
            </a:r>
          </a:p>
          <a:p>
            <a:endParaRPr lang="en-US" sz="1600" dirty="0"/>
          </a:p>
        </p:txBody>
      </p:sp>
    </p:spTree>
    <p:extLst>
      <p:ext uri="{BB962C8B-B14F-4D97-AF65-F5344CB8AC3E}">
        <p14:creationId xmlns:p14="http://schemas.microsoft.com/office/powerpoint/2010/main" val="343009438"/>
      </p:ext>
    </p:extLst>
  </p:cSld>
  <p:clrMapOvr>
    <a:masterClrMapping/>
  </p:clrMapOvr>
</p:sld>
</file>

<file path=ppt/theme/theme1.xml><?xml version="1.0" encoding="utf-8"?>
<a:theme xmlns:a="http://schemas.openxmlformats.org/drawingml/2006/main" name="Office Theme">
  <a:themeElements>
    <a:clrScheme name="LM">
      <a:dk1>
        <a:srgbClr val="000000"/>
      </a:dk1>
      <a:lt1>
        <a:srgbClr val="FFFFFF"/>
      </a:lt1>
      <a:dk2>
        <a:srgbClr val="414042"/>
      </a:dk2>
      <a:lt2>
        <a:srgbClr val="F7F8F9"/>
      </a:lt2>
      <a:accent1>
        <a:srgbClr val="002F6C"/>
      </a:accent1>
      <a:accent2>
        <a:srgbClr val="00809E"/>
      </a:accent2>
      <a:accent3>
        <a:srgbClr val="00968F"/>
      </a:accent3>
      <a:accent4>
        <a:srgbClr val="F7D117"/>
      </a:accent4>
      <a:accent5>
        <a:srgbClr val="64B3E8"/>
      </a:accent5>
      <a:accent6>
        <a:srgbClr val="A4899F"/>
      </a:accent6>
      <a:hlink>
        <a:srgbClr val="0563C1"/>
      </a:hlink>
      <a:folHlink>
        <a:srgbClr val="A4899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ockheed Martin PowerPoint_2018_Blue-Title2" id="{FF18C928-1474-A540-8A09-1C36D92B1F60}" vid="{5E11714D-AF48-9E40-8241-CE818B50FA06}"/>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5715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M">
    <a:dk1>
      <a:srgbClr val="000000"/>
    </a:dk1>
    <a:lt1>
      <a:srgbClr val="FFFFFF"/>
    </a:lt1>
    <a:dk2>
      <a:srgbClr val="414042"/>
    </a:dk2>
    <a:lt2>
      <a:srgbClr val="F7F8F9"/>
    </a:lt2>
    <a:accent1>
      <a:srgbClr val="002F6C"/>
    </a:accent1>
    <a:accent2>
      <a:srgbClr val="00809E"/>
    </a:accent2>
    <a:accent3>
      <a:srgbClr val="00968F"/>
    </a:accent3>
    <a:accent4>
      <a:srgbClr val="F7D117"/>
    </a:accent4>
    <a:accent5>
      <a:srgbClr val="64B3E8"/>
    </a:accent5>
    <a:accent6>
      <a:srgbClr val="A4899F"/>
    </a:accent6>
    <a:hlink>
      <a:srgbClr val="0563C1"/>
    </a:hlink>
    <a:folHlink>
      <a:srgbClr val="A4899F"/>
    </a:folHlink>
  </a:clrScheme>
</a:themeOverride>
</file>

<file path=ppt/theme/themeOverride2.xml><?xml version="1.0" encoding="utf-8"?>
<a:themeOverride xmlns:a="http://schemas.openxmlformats.org/drawingml/2006/main">
  <a:clrScheme name="LM">
    <a:dk1>
      <a:srgbClr val="000000"/>
    </a:dk1>
    <a:lt1>
      <a:srgbClr val="FFFFFF"/>
    </a:lt1>
    <a:dk2>
      <a:srgbClr val="414042"/>
    </a:dk2>
    <a:lt2>
      <a:srgbClr val="F7F8F9"/>
    </a:lt2>
    <a:accent1>
      <a:srgbClr val="002F6C"/>
    </a:accent1>
    <a:accent2>
      <a:srgbClr val="00809E"/>
    </a:accent2>
    <a:accent3>
      <a:srgbClr val="00968F"/>
    </a:accent3>
    <a:accent4>
      <a:srgbClr val="F7D117"/>
    </a:accent4>
    <a:accent5>
      <a:srgbClr val="64B3E8"/>
    </a:accent5>
    <a:accent6>
      <a:srgbClr val="A4899F"/>
    </a:accent6>
    <a:hlink>
      <a:srgbClr val="0563C1"/>
    </a:hlink>
    <a:folHlink>
      <a:srgbClr val="A4899F"/>
    </a:folHlink>
  </a:clrScheme>
</a:themeOverride>
</file>

<file path=ppt/theme/themeOverride3.xml><?xml version="1.0" encoding="utf-8"?>
<a:themeOverride xmlns:a="http://schemas.openxmlformats.org/drawingml/2006/main">
  <a:clrScheme name="LM">
    <a:dk1>
      <a:srgbClr val="000000"/>
    </a:dk1>
    <a:lt1>
      <a:srgbClr val="FFFFFF"/>
    </a:lt1>
    <a:dk2>
      <a:srgbClr val="414042"/>
    </a:dk2>
    <a:lt2>
      <a:srgbClr val="F7F8F9"/>
    </a:lt2>
    <a:accent1>
      <a:srgbClr val="002F6C"/>
    </a:accent1>
    <a:accent2>
      <a:srgbClr val="00809E"/>
    </a:accent2>
    <a:accent3>
      <a:srgbClr val="00968F"/>
    </a:accent3>
    <a:accent4>
      <a:srgbClr val="F7D117"/>
    </a:accent4>
    <a:accent5>
      <a:srgbClr val="64B3E8"/>
    </a:accent5>
    <a:accent6>
      <a:srgbClr val="A4899F"/>
    </a:accent6>
    <a:hlink>
      <a:srgbClr val="0563C1"/>
    </a:hlink>
    <a:folHlink>
      <a:srgbClr val="A4899F"/>
    </a:folHlink>
  </a:clrScheme>
</a:themeOverride>
</file>

<file path=ppt/theme/themeOverride4.xml><?xml version="1.0" encoding="utf-8"?>
<a:themeOverride xmlns:a="http://schemas.openxmlformats.org/drawingml/2006/main">
  <a:clrScheme name="LM">
    <a:dk1>
      <a:srgbClr val="000000"/>
    </a:dk1>
    <a:lt1>
      <a:srgbClr val="FFFFFF"/>
    </a:lt1>
    <a:dk2>
      <a:srgbClr val="414042"/>
    </a:dk2>
    <a:lt2>
      <a:srgbClr val="F7F8F9"/>
    </a:lt2>
    <a:accent1>
      <a:srgbClr val="002F6C"/>
    </a:accent1>
    <a:accent2>
      <a:srgbClr val="00809E"/>
    </a:accent2>
    <a:accent3>
      <a:srgbClr val="00968F"/>
    </a:accent3>
    <a:accent4>
      <a:srgbClr val="F7D117"/>
    </a:accent4>
    <a:accent5>
      <a:srgbClr val="64B3E8"/>
    </a:accent5>
    <a:accent6>
      <a:srgbClr val="A4899F"/>
    </a:accent6>
    <a:hlink>
      <a:srgbClr val="0563C1"/>
    </a:hlink>
    <a:folHlink>
      <a:srgbClr val="A4899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IPLabel_Specialty xmlns="661bd46e-921f-4b2f-94f6-3f9bfcdede32"/>
    <SIPLabel_TPPI xmlns="661bd46e-921f-4b2f-94f6-3f9bfcdede32" xsi:nil="true"/>
    <SIPLabel_OCI xmlns="661bd46e-921f-4b2f-94f6-3f9bfcdede32" xsi:nil="true"/>
    <SIPLabel_ECICountry xmlns="661bd46e-921f-4b2f-94f6-3f9bfcdede32"/>
    <SIPLabel xmlns="661bd46e-921f-4b2f-94f6-3f9bfcdede32">
      <Value>Unrestricted</Value>
    </SIPLabel>
    <Info xmlns="02ffca02-bc4a-4800-aa05-06800683d459">Various graph options, photo layouts, text layouts and more.</Info>
    <SharedWithUsers xmlns="661bd46e-921f-4b2f-94f6-3f9bfcdede32">
      <UserInfo>
        <DisplayName>Akers, David (US)</DisplayName>
        <AccountId>79889</AccountId>
        <AccountType/>
      </UserInfo>
      <UserInfo>
        <DisplayName>Donald-Bryant, LORI A (US)</DisplayName>
        <AccountId>35318</AccountId>
        <AccountType/>
      </UserInfo>
      <UserInfo>
        <DisplayName>Bettes, Thomas N (US)</DisplayName>
        <AccountId>40020</AccountId>
        <AccountType/>
      </UserInfo>
      <UserInfo>
        <DisplayName>Austin, Timothy (US)</DisplayName>
        <AccountId>15542</AccountId>
        <AccountType/>
      </UserInfo>
      <UserInfo>
        <DisplayName>Heltke, DARRIN (US)</DisplayName>
        <AccountId>37278</AccountId>
        <AccountType/>
      </UserInfo>
      <UserInfo>
        <DisplayName>Murray, Katherine (US)</DisplayName>
        <AccountId>78247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D474527A8A9E4E87F0B22086B70007" ma:contentTypeVersion="8" ma:contentTypeDescription="Create a new document." ma:contentTypeScope="" ma:versionID="8625b8ad2d384ec27402b363e884c9a3">
  <xsd:schema xmlns:xsd="http://www.w3.org/2001/XMLSchema" xmlns:xs="http://www.w3.org/2001/XMLSchema" xmlns:p="http://schemas.microsoft.com/office/2006/metadata/properties" xmlns:ns2="661bd46e-921f-4b2f-94f6-3f9bfcdede32" xmlns:ns3="02ffca02-bc4a-4800-aa05-06800683d459" targetNamespace="http://schemas.microsoft.com/office/2006/metadata/properties" ma:root="true" ma:fieldsID="b41d10f8ddb7ecbd1a34b30b23dcc08f" ns2:_="" ns3:_="">
    <xsd:import namespace="661bd46e-921f-4b2f-94f6-3f9bfcdede32"/>
    <xsd:import namespace="02ffca02-bc4a-4800-aa05-06800683d459"/>
    <xsd:element name="properties">
      <xsd:complexType>
        <xsd:sequence>
          <xsd:element name="documentManagement">
            <xsd:complexType>
              <xsd:all>
                <xsd:element ref="ns2:SIPLabel" minOccurs="0"/>
                <xsd:element ref="ns2:SIPLabel_ECICountry" minOccurs="0"/>
                <xsd:element ref="ns2:SIPLabel_OCI" minOccurs="0"/>
                <xsd:element ref="ns2:SIPLabel_TPPI" minOccurs="0"/>
                <xsd:element ref="ns2:SIPLabel_Specialty" minOccurs="0"/>
                <xsd:element ref="ns3:Info"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1bd46e-921f-4b2f-94f6-3f9bfcdede32" elementFormDefault="qualified">
    <xsd:import namespace="http://schemas.microsoft.com/office/2006/documentManagement/types"/>
    <xsd:import namespace="http://schemas.microsoft.com/office/infopath/2007/PartnerControls"/>
    <xsd:element name="SIPLabel" ma:index="8" nillable="true" ma:displayName="Sensitive Information Protection (SIP) Label" ma:internalName="SIPLabel" ma:requiredMultiChoice="true">
      <xsd:complexType>
        <xsd:complexContent>
          <xsd:extension base="dms:MultiChoice">
            <xsd:sequence>
              <xsd:element name="Value" maxOccurs="unbounded" minOccurs="0" nillable="true">
                <xsd:simpleType>
                  <xsd:restriction base="dms:Choice">
                    <xsd:enumeration value="Unrestricted"/>
                    <xsd:enumeration value="Lockheed Martin Proprietary Information (LMPI)"/>
                    <xsd:enumeration value="Export Controlled Information (ECI)"/>
                    <xsd:enumeration value="Attorney-Client Privileged Information and/or Attorney Work Product"/>
                    <xsd:enumeration value="Protected Information"/>
                    <xsd:enumeration value="Personal Information"/>
                    <xsd:enumeration value="Third Party Proprietary Information"/>
                    <xsd:enumeration value="Organizational Conflict of Interest (OCI)"/>
                    <xsd:enumeration value="Specialty Label"/>
                  </xsd:restriction>
                </xsd:simpleType>
              </xsd:element>
            </xsd:sequence>
          </xsd:extension>
        </xsd:complexContent>
      </xsd:complexType>
    </xsd:element>
    <xsd:element name="SIPLabel_ECICountry" ma:index="9" nillable="true" ma:displayName="Export Control Country of Jurisdiction" ma:internalName="SIPLabel_ECICountry">
      <xsd:complexType>
        <xsd:complexContent>
          <xsd:extension base="dms:MultiChoice">
            <xsd:sequence>
              <xsd:element name="Value" maxOccurs="unbounded" minOccurs="0" nillable="true">
                <xsd:simpleType>
                  <xsd:restriction base="dms:Choice">
                    <xsd:enumeration value="United States (US)"/>
                    <xsd:enumeration value="Canada (CA)"/>
                    <xsd:enumeration value="United Kingdom (GB)"/>
                    <xsd:enumeration value="Australia (AU)"/>
                    <xsd:enumeration value="Albania (AL)"/>
                    <xsd:enumeration value="Argentina (AR)"/>
                    <xsd:enumeration value="Bahrain (BH)"/>
                    <xsd:enumeration value="Belgium (BE)"/>
                    <xsd:enumeration value="Brazil (BR)"/>
                    <xsd:enumeration value="China (CN)"/>
                    <xsd:enumeration value="Colombia (CO)"/>
                    <xsd:enumeration value="Croatia (HR)"/>
                    <xsd:enumeration value="Denmark (DK)"/>
                    <xsd:enumeration value="Egypt (EG)"/>
                    <xsd:enumeration value="Finland (FI)"/>
                    <xsd:enumeration value="France (FR)"/>
                    <xsd:enumeration value="Germany (DE)"/>
                    <xsd:enumeration value="Greece (GR)"/>
                    <xsd:enumeration value="Guam (GU)"/>
                    <xsd:enumeration value="Hong Kong (HK)"/>
                    <xsd:enumeration value="India (IN)"/>
                    <xsd:enumeration value="Israel (IL)"/>
                    <xsd:enumeration value="Italy (IT)"/>
                    <xsd:enumeration value="Japan (JP)"/>
                    <xsd:enumeration value="Korea, Republic of (KR)"/>
                    <xsd:enumeration value="Kuwait (KW)"/>
                    <xsd:enumeration value="Malaysia (MY)"/>
                    <xsd:enumeration value="Mauritius (MU)"/>
                    <xsd:enumeration value="Mexico (MX)"/>
                    <xsd:enumeration value="Netherlands (NL)"/>
                    <xsd:enumeration value="New Zealand (NZ)"/>
                    <xsd:enumeration value="Norway (NO)"/>
                    <xsd:enumeration value="Philippines (PH)"/>
                    <xsd:enumeration value="Poland (PL)"/>
                    <xsd:enumeration value="Portugal (PT)"/>
                    <xsd:enumeration value="Puerto Rico (PR)"/>
                    <xsd:enumeration value="Romania (RO)"/>
                    <xsd:enumeration value="Saudi Arabia (SA)"/>
                    <xsd:enumeration value="Singapore (SG)"/>
                    <xsd:enumeration value="South Africa (ZA)"/>
                    <xsd:enumeration value="Spain (ES)"/>
                    <xsd:enumeration value="Sweden (SE)"/>
                    <xsd:enumeration value="Switzerland (CH)"/>
                    <xsd:enumeration value="Taiwan, Province of China (TW)"/>
                    <xsd:enumeration value="Thailand (TH)"/>
                    <xsd:enumeration value="Turkey (TR)"/>
                    <xsd:enumeration value="United Arab Emirates (AE)"/>
                    <xsd:enumeration value="Venezuela (VE)"/>
                    <xsd:enumeration value="Viet Nam (VN)"/>
                  </xsd:restriction>
                </xsd:simpleType>
              </xsd:element>
            </xsd:sequence>
          </xsd:extension>
        </xsd:complexContent>
      </xsd:complexType>
    </xsd:element>
    <xsd:element name="SIPLabel_OCI" ma:index="10" nillable="true" ma:displayName="Organizational Conflict of Interest" ma:internalName="SIPLabel_OCI">
      <xsd:simpleType>
        <xsd:restriction base="dms:Text"/>
      </xsd:simpleType>
    </xsd:element>
    <xsd:element name="SIPLabel_TPPI" ma:index="11" nillable="true" ma:displayName="Third Party" ma:internalName="SIPLabel_TPPI">
      <xsd:simpleType>
        <xsd:restriction base="dms:Text"/>
      </xsd:simpleType>
    </xsd:element>
    <xsd:element name="SIPLabel_Specialty" ma:index="12" nillable="true" ma:displayName="Specialty Label" ma:internalName="SIPLabel_Specialty">
      <xsd:complexType>
        <xsd:complexContent>
          <xsd:extension base="dms:MultiChoice">
            <xsd:sequence>
              <xsd:element name="Value" maxOccurs="unbounded" minOccurs="0" nillable="true">
                <xsd:simpleType>
                  <xsd:restriction base="dms:Choice">
                    <xsd:enumeration value="Controlled Unclassified Information"/>
                    <xsd:enumeration value="For Official Use Only"/>
                    <xsd:enumeration value="Law Enforcement Sensitive"/>
                    <xsd:enumeration value="UK OFFICIAL"/>
                    <xsd:enumeration value="UK OFFICIAL-SENSITIVE"/>
                  </xsd:restriction>
                </xsd:simpleType>
              </xsd:element>
            </xsd:sequence>
          </xsd:extension>
        </xsd:complexContent>
      </xsd:complex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ffca02-bc4a-4800-aa05-06800683d459" elementFormDefault="qualified">
    <xsd:import namespace="http://schemas.microsoft.com/office/2006/documentManagement/types"/>
    <xsd:import namespace="http://schemas.microsoft.com/office/infopath/2007/PartnerControls"/>
    <xsd:element name="Info" ma:index="13" nillable="true" ma:displayName="Info" ma:internalName="Info">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99D200-8C76-4381-B149-0ABAA83066DA}">
  <ds:schemaRefs>
    <ds:schemaRef ds:uri="02ffca02-bc4a-4800-aa05-06800683d459"/>
    <ds:schemaRef ds:uri="http://schemas.openxmlformats.org/package/2006/metadata/core-properties"/>
    <ds:schemaRef ds:uri="http://schemas.microsoft.com/office/2006/metadata/properties"/>
    <ds:schemaRef ds:uri="http://purl.org/dc/dcmitype/"/>
    <ds:schemaRef ds:uri="http://purl.org/dc/terms/"/>
    <ds:schemaRef ds:uri="http://www.w3.org/XML/1998/namespace"/>
    <ds:schemaRef ds:uri="http://purl.org/dc/elements/1.1/"/>
    <ds:schemaRef ds:uri="http://schemas.microsoft.com/office/infopath/2007/PartnerControls"/>
    <ds:schemaRef ds:uri="http://schemas.microsoft.com/office/2006/documentManagement/types"/>
    <ds:schemaRef ds:uri="661bd46e-921f-4b2f-94f6-3f9bfcdede32"/>
  </ds:schemaRefs>
</ds:datastoreItem>
</file>

<file path=customXml/itemProps2.xml><?xml version="1.0" encoding="utf-8"?>
<ds:datastoreItem xmlns:ds="http://schemas.openxmlformats.org/officeDocument/2006/customXml" ds:itemID="{45D910FE-BA35-46CD-9006-7B6EAFC62712}">
  <ds:schemaRefs>
    <ds:schemaRef ds:uri="http://schemas.microsoft.com/sharepoint/v3/contenttype/forms"/>
  </ds:schemaRefs>
</ds:datastoreItem>
</file>

<file path=customXml/itemProps3.xml><?xml version="1.0" encoding="utf-8"?>
<ds:datastoreItem xmlns:ds="http://schemas.openxmlformats.org/officeDocument/2006/customXml" ds:itemID="{A9A0AAC6-31AD-496B-A8B1-44B4110B19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1bd46e-921f-4b2f-94f6-3f9bfcdede32"/>
    <ds:schemaRef ds:uri="02ffca02-bc4a-4800-aa05-06800683d4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6425</TotalTime>
  <Words>2787</Words>
  <Application>Microsoft Office PowerPoint</Application>
  <PresentationFormat>Widescreen</PresentationFormat>
  <Paragraphs>343</Paragraphs>
  <Slides>29</Slides>
  <Notes>23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29</vt:i4>
      </vt:variant>
    </vt:vector>
  </HeadingPairs>
  <TitlesOfParts>
    <vt:vector size="39" baseType="lpstr">
      <vt:lpstr>Agency FB</vt:lpstr>
      <vt:lpstr>Arial</vt:lpstr>
      <vt:lpstr>Calibri</vt:lpstr>
      <vt:lpstr>Calibri Light</vt:lpstr>
      <vt:lpstr>DIN OT Light</vt:lpstr>
      <vt:lpstr>DIN OT Medium</vt:lpstr>
      <vt:lpstr>Symbol</vt:lpstr>
      <vt:lpstr>Times New Roman</vt:lpstr>
      <vt:lpstr>Office Theme</vt:lpstr>
      <vt:lpstr>1_Office Theme</vt:lpstr>
      <vt:lpstr>PowerPoint Presentation</vt:lpstr>
      <vt:lpstr>Resume Writing Tips</vt:lpstr>
      <vt:lpstr>What is the purpose of a resume?</vt:lpstr>
      <vt:lpstr>What happens when you submit a resume?</vt:lpstr>
      <vt:lpstr>So what makes a good resume?  How can you get a resume to stand out?</vt:lpstr>
      <vt:lpstr>Key Components of a Resume</vt:lpstr>
      <vt:lpstr>Contact information</vt:lpstr>
      <vt:lpstr>Summary Statement</vt:lpstr>
      <vt:lpstr>Summary of Skills</vt:lpstr>
      <vt:lpstr>Experience</vt:lpstr>
      <vt:lpstr>Using Action Verbs</vt:lpstr>
      <vt:lpstr>Education</vt:lpstr>
      <vt:lpstr>Coursework and Relevant Activities</vt:lpstr>
      <vt:lpstr>Strengthen Your Resume</vt:lpstr>
      <vt:lpstr>Putting It All Together</vt:lpstr>
      <vt:lpstr>a</vt:lpstr>
      <vt:lpstr>Interviewing Tips</vt:lpstr>
      <vt:lpstr>Why Are Interviews Important?</vt:lpstr>
      <vt:lpstr>Preparing For An Interview</vt:lpstr>
      <vt:lpstr>Tips for Answering Behavior Based Interview Questions</vt:lpstr>
      <vt:lpstr>Sample STAR Interview</vt:lpstr>
      <vt:lpstr>Preparing for an Interview</vt:lpstr>
      <vt:lpstr>End of Interview: Asking Questions</vt:lpstr>
      <vt:lpstr>After the Interview: Send a Thank You Note</vt:lpstr>
      <vt:lpstr>Interview Tips and Best Practices</vt:lpstr>
      <vt:lpstr>Virtual Interview Tips </vt:lpstr>
      <vt:lpstr>PowerPoint Presentation</vt:lpstr>
      <vt:lpstr>Thank you for your time!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Various Chart Templates</dc:title>
  <dc:creator>Trammell, Eric T (US)</dc:creator>
  <cp:keywords>, , , , , , , , , , template; Official; PowerPoint</cp:keywords>
  <cp:lastModifiedBy>Cullen, Margaret C.</cp:lastModifiedBy>
  <cp:revision>86</cp:revision>
  <dcterms:created xsi:type="dcterms:W3CDTF">2018-09-19T12:26:03Z</dcterms:created>
  <dcterms:modified xsi:type="dcterms:W3CDTF">2023-11-13T19:00:01Z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0x01010050D474527A8A9E4E87F0B22086B70007</vt:lpwstr>
  </property>
  <property fmtid="{D5CDD505-2E9C-101B-9397-08002B2CF9AE}" pid="3" name="Enterprise Keywords">
    <vt:lpwstr>34;#Official|cf27d6ae-165f-4fd4-82df-b359670c06e5;#33;#template|aa6d2b24-3068-464c-b8a1-9c0912f06071;#32;#PowerPoint|fdd97a65-f75e-49d0-985b-95654da0a884</vt:lpwstr>
  </property>
  <property fmtid="{D5CDD505-2E9C-101B-9397-08002B2CF9AE}" pid="4" name="checkedProgramsCount">
    <vt:i4>0</vt:i4>
  </property>
  <property fmtid="{D5CDD505-2E9C-101B-9397-08002B2CF9AE}" pid="5" name="LM SIP Document Sensitivity">
    <vt:lpwstr/>
  </property>
  <property fmtid="{D5CDD505-2E9C-101B-9397-08002B2CF9AE}" pid="6" name="Document Author">
    <vt:lpwstr>ACCT04\jebagby</vt:lpwstr>
  </property>
  <property fmtid="{D5CDD505-2E9C-101B-9397-08002B2CF9AE}" pid="7" name="Document Sensitivity">
    <vt:lpwstr>1</vt:lpwstr>
  </property>
  <property fmtid="{D5CDD505-2E9C-101B-9397-08002B2CF9AE}" pid="8" name="ThirdParty">
    <vt:lpwstr/>
  </property>
  <property fmtid="{D5CDD505-2E9C-101B-9397-08002B2CF9AE}" pid="9" name="OCI Restriction">
    <vt:bool>false</vt:bool>
  </property>
  <property fmtid="{D5CDD505-2E9C-101B-9397-08002B2CF9AE}" pid="10" name="OCI Additional Info">
    <vt:lpwstr/>
  </property>
  <property fmtid="{D5CDD505-2E9C-101B-9397-08002B2CF9AE}" pid="11" name="Allow Header Overwrite">
    <vt:bool>true</vt:bool>
  </property>
  <property fmtid="{D5CDD505-2E9C-101B-9397-08002B2CF9AE}" pid="12" name="Allow Footer Overwrite">
    <vt:bool>true</vt:bool>
  </property>
  <property fmtid="{D5CDD505-2E9C-101B-9397-08002B2CF9AE}" pid="13" name="Multiple Selected">
    <vt:lpwstr>-1</vt:lpwstr>
  </property>
  <property fmtid="{D5CDD505-2E9C-101B-9397-08002B2CF9AE}" pid="14" name="SIPLongWording">
    <vt:lpwstr/>
  </property>
  <property fmtid="{D5CDD505-2E9C-101B-9397-08002B2CF9AE}" pid="15" name="ExpCountry">
    <vt:lpwstr/>
  </property>
  <property fmtid="{D5CDD505-2E9C-101B-9397-08002B2CF9AE}" pid="16" name="TextBoxAndDropdownValues">
    <vt:lpwstr/>
  </property>
  <property fmtid="{D5CDD505-2E9C-101B-9397-08002B2CF9AE}" pid="17" name="SecurityClassification">
    <vt:lpwstr/>
  </property>
  <property fmtid="{D5CDD505-2E9C-101B-9397-08002B2CF9AE}" pid="18" name="MSIP_Label_502bc7c3-f152-4da1-98bd-f7a1bebdf752_Enabled">
    <vt:lpwstr>true</vt:lpwstr>
  </property>
  <property fmtid="{D5CDD505-2E9C-101B-9397-08002B2CF9AE}" pid="19" name="MSIP_Label_502bc7c3-f152-4da1-98bd-f7a1bebdf752_SetDate">
    <vt:lpwstr>2023-11-07T13:03:29Z</vt:lpwstr>
  </property>
  <property fmtid="{D5CDD505-2E9C-101B-9397-08002B2CF9AE}" pid="20" name="MSIP_Label_502bc7c3-f152-4da1-98bd-f7a1bebdf752_Method">
    <vt:lpwstr>Privileged</vt:lpwstr>
  </property>
  <property fmtid="{D5CDD505-2E9C-101B-9397-08002B2CF9AE}" pid="21" name="MSIP_Label_502bc7c3-f152-4da1-98bd-f7a1bebdf752_Name">
    <vt:lpwstr>Unrestricted</vt:lpwstr>
  </property>
  <property fmtid="{D5CDD505-2E9C-101B-9397-08002B2CF9AE}" pid="22" name="MSIP_Label_502bc7c3-f152-4da1-98bd-f7a1bebdf752_SiteId">
    <vt:lpwstr>b18f006c-b0fc-467d-b23a-a35b5695b5dc</vt:lpwstr>
  </property>
  <property fmtid="{D5CDD505-2E9C-101B-9397-08002B2CF9AE}" pid="23" name="MSIP_Label_502bc7c3-f152-4da1-98bd-f7a1bebdf752_ActionId">
    <vt:lpwstr>d24c8b52-5ba8-4fd8-ac5b-0d0ca4059922</vt:lpwstr>
  </property>
  <property fmtid="{D5CDD505-2E9C-101B-9397-08002B2CF9AE}" pid="24" name="MSIP_Label_502bc7c3-f152-4da1-98bd-f7a1bebdf752_ContentBits">
    <vt:lpwstr>0</vt:lpwstr>
  </property>
</Properties>
</file>